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4.xml" ContentType="application/vnd.openxmlformats-officedocument.presentationml.slide+xml"/>
  <Override PartName="/ppt/slideMasters/slideMaster2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6.xml" ContentType="application/vnd.openxmlformats-officedocument.presentationml.slide+xml"/>
  <Override PartName="/docProps/custom.xml" ContentType="application/vnd.openxmlformats-officedocument.custom-properties+xml"/>
  <Override PartName="/ppt/slideLayouts/slideLayout11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6.xml" ContentType="application/vnd.openxmlformats-officedocument.presentationml.slideLayout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slideLayouts/slideLayout6.xml" ContentType="application/vnd.openxmlformats-officedocument.presentationml.slideLayout+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slideLayouts/slideLayout18.xml" ContentType="application/vnd.openxmlformats-officedocument.presentationml.slideLayout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sldMasterIdLst>
    <p:sldMasterId id="2147483648" r:id="rId1"/>
    <p:sldMasterId id="2147483661" r:id="rId2"/>
  </p:sldMasterIdLst>
  <p:notesMasterIdLst>
    <p:notesMasterId r:id="rId16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10080625" cy="5670550"/>
  <p:notesSz cx="10080625" cy="567055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236" y="-90"/>
      </p:cViewPr>
      <p:guideLst>
        <p:guide pos="2160" orient="horz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theme" Target="theme/theme1.xml"/><Relationship Id="rId4" Type="http://schemas.openxmlformats.org/officeDocument/2006/relationships/theme" Target="theme/theme2.xml"/><Relationship Id="rId5" Type="http://schemas.openxmlformats.org/officeDocument/2006/relationships/theme" Target="theme/theme3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notesMaster" Target="notesMasters/notesMaster1.xml"/><Relationship Id="rId17" Type="http://schemas.openxmlformats.org/officeDocument/2006/relationships/presProps" Target="presProps.xml" /><Relationship Id="rId18" Type="http://schemas.openxmlformats.org/officeDocument/2006/relationships/tableStyles" Target="tableStyles.xml" /><Relationship Id="rId19" Type="http://schemas.openxmlformats.org/officeDocument/2006/relationships/viewProps" Target="viewProps.xml" /></Relationships>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 hidden="0"/>
          <p:cNvSpPr>
            <a:spLocks noGrp="1"/>
          </p:cNvSpPr>
          <p:nvPr isPhoto="0" userDrawn="0">
            <p:ph type="sldImg" hasCustomPrompt="0"/>
          </p:nvPr>
        </p:nvSpPr>
        <p:spPr bwMode="auto">
          <a:xfrm>
            <a:off x="533520" y="764280"/>
            <a:ext cx="6704640" cy="3771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algn="ctr">
              <a:defRPr/>
            </a:pPr>
            <a:r>
              <a:rPr lang="en-US" sz="4400" b="0" strike="noStrike" spc="-1">
                <a:solidFill>
                  <a:srgbClr val="000000"/>
                </a:solidFill>
                <a:latin typeface="Arial"/>
              </a:rPr>
              <a:t>Click to move the slide</a:t>
            </a: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777240" y="4777560"/>
            <a:ext cx="6217560" cy="4525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p>
            <a:pPr marL="216000" indent="0">
              <a:buNone/>
              <a:defRPr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Click to edit the notes format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3" hidden="0"/>
          <p:cNvSpPr>
            <a:spLocks noGrp="1"/>
          </p:cNvSpPr>
          <p:nvPr isPhoto="0" userDrawn="0">
            <p:ph type="hdr" hasCustomPrompt="0"/>
          </p:nvPr>
        </p:nvSpPr>
        <p:spPr bwMode="auto">
          <a:xfrm>
            <a:off x="0" y="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p>
            <a:pPr indent="0">
              <a:buNone/>
              <a:defRPr/>
            </a:pPr>
            <a:r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&lt;header&gt;</a:t>
            </a:r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PlaceHolder 4" hidden="0"/>
          <p:cNvSpPr>
            <a:spLocks noGrp="1"/>
          </p:cNvSpPr>
          <p:nvPr isPhoto="0" userDrawn="0">
            <p:ph type="dt" idx="10" hasCustomPrompt="0"/>
          </p:nvPr>
        </p:nvSpPr>
        <p:spPr bwMode="auto">
          <a:xfrm>
            <a:off x="4399200" y="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en-U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  <a:defRPr/>
            </a:pPr>
            <a:r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&lt;date/time&gt;</a:t>
            </a:r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" name="PlaceHolder 5" hidden="0"/>
          <p:cNvSpPr>
            <a:spLocks noGrp="1"/>
          </p:cNvSpPr>
          <p:nvPr isPhoto="0" userDrawn="0">
            <p:ph type="ftr" idx="11" hasCustomPrompt="0"/>
          </p:nvPr>
        </p:nvSpPr>
        <p:spPr bwMode="auto">
          <a:xfrm>
            <a:off x="0" y="955548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  <a:defRPr/>
            </a:pPr>
            <a:r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&lt;footer&gt;</a:t>
            </a:r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" name="PlaceHolder 6" hidden="0"/>
          <p:cNvSpPr>
            <a:spLocks noGrp="1"/>
          </p:cNvSpPr>
          <p:nvPr isPhoto="0" userDrawn="0">
            <p:ph type="sldNum" idx="12" hasCustomPrompt="0"/>
          </p:nvPr>
        </p:nvSpPr>
        <p:spPr bwMode="auto">
          <a:xfrm>
            <a:off x="4399200" y="955548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en-U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  <a:defRPr/>
            </a:pPr>
            <a:fld id="{C0485725-64C2-4C0A-A083-4CC83D0F54B3}" type="slidenum"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/>
            </a:fld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accent1="accent1" accent2="accent2" accent3="accent3" accent4="accent4" accent5="accent5" accent6="accent6" bg1="lt1" bg2="lt2" folHlink="folHlink" hlink="hlink" tx1="dk1" tx2="dk2"/>
</p:notesMaster>
</file>

<file path=ppt/notesSlides/_rels/notesSlide1.xml.rels><?xml version="1.0" encoding="UTF-8" standalone="yes" ?>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 ?>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 ?>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 ?>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 ?>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 ?>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 ?>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 hidden="0"/>
          <p:cNvSpPr>
            <a:spLocks noGrp="1"/>
          </p:cNvSpPr>
          <p:nvPr isPhoto="0" userDrawn="0">
            <p:ph type="sldImg" hasCustomPrompt="0"/>
          </p:nvPr>
        </p:nvSpPr>
        <p:spPr bwMode="auto">
          <a:xfrm>
            <a:off x="437040" y="1676160"/>
            <a:ext cx="3497040" cy="4525560"/>
          </a:xfrm>
          <a:prstGeom prst="rect">
            <a:avLst/>
          </a:prstGeom>
          <a:ln w="0">
            <a:noFill/>
          </a:ln>
        </p:spPr>
      </p:sp>
      <p:sp>
        <p:nvSpPr>
          <p:cNvPr id="5" name="PlaceHolder 2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437040" y="6454080"/>
            <a:ext cx="3497040" cy="5279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p>
            <a:pPr marL="216000" indent="0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Jake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Need to stress why this is critical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Peer review of data allows supervision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Knowledge is distributed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Help prevent vendor lock in of knowledge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3" hidden="0"/>
          <p:cNvSpPr>
            <a:spLocks noGrp="1"/>
          </p:cNvSpPr>
          <p:nvPr isPhoto="0" userDrawn="0">
            <p:ph type="sldNum" idx="15" hasCustomPrompt="0"/>
          </p:nvPr>
        </p:nvSpPr>
        <p:spPr bwMode="auto">
          <a:xfrm>
            <a:off x="2476440" y="12738240"/>
            <a:ext cx="1893960" cy="671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p>
            <a:pPr indent="0">
              <a:buNone/>
              <a:defRPr/>
            </a:pPr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 hidden="0"/>
          <p:cNvSpPr>
            <a:spLocks noGrp="1"/>
          </p:cNvSpPr>
          <p:nvPr isPhoto="0" userDrawn="0">
            <p:ph type="sldImg" hasCustomPrompt="0"/>
          </p:nvPr>
        </p:nvSpPr>
        <p:spPr bwMode="auto">
          <a:xfrm>
            <a:off x="437040" y="1676160"/>
            <a:ext cx="3497040" cy="4525560"/>
          </a:xfrm>
          <a:prstGeom prst="rect">
            <a:avLst/>
          </a:prstGeom>
          <a:ln w="0">
            <a:noFill/>
          </a:ln>
        </p:spPr>
      </p:sp>
      <p:sp>
        <p:nvSpPr>
          <p:cNvPr id="5" name="PlaceHolder 2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437040" y="6454080"/>
            <a:ext cx="3497040" cy="5279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p>
            <a:pPr marL="216000" indent="0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en-US" sz="2000" b="0" strike="noStrike" spc="0">
                <a:solidFill>
                  <a:srgbClr val="000000"/>
                </a:solidFill>
                <a:latin typeface="Arial"/>
              </a:rPr>
              <a:t>Jake</a:t>
            </a:r>
            <a:endParaRPr lang="en-US" sz="2000" b="0" strike="noStrike" spc="0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en-US" sz="2000" b="0" strike="noStrike" spc="0">
                <a:solidFill>
                  <a:srgbClr val="000000"/>
                </a:solidFill>
                <a:latin typeface="Arial"/>
              </a:rPr>
              <a:t>Need to stress why this is critical</a:t>
            </a:r>
            <a:endParaRPr lang="en-US" sz="2000" b="0" strike="noStrike" spc="0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en-US" sz="2000" b="0" strike="noStrike" spc="0">
                <a:solidFill>
                  <a:srgbClr val="000000"/>
                </a:solidFill>
                <a:latin typeface="Arial"/>
              </a:rPr>
              <a:t>Peer review of data allows supervision</a:t>
            </a:r>
            <a:endParaRPr lang="en-US" sz="2000" b="0" strike="noStrike" spc="0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en-US" sz="2000" b="0" strike="noStrike" spc="0">
                <a:solidFill>
                  <a:srgbClr val="000000"/>
                </a:solidFill>
                <a:latin typeface="Arial"/>
              </a:rPr>
              <a:t>Knowledge is distributed</a:t>
            </a:r>
            <a:endParaRPr lang="en-US" sz="2000" b="0" strike="noStrike" spc="0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en-US" sz="2000" b="0" strike="noStrike" spc="0">
                <a:solidFill>
                  <a:srgbClr val="000000"/>
                </a:solidFill>
                <a:latin typeface="Arial"/>
              </a:rPr>
              <a:t>Help prevent vendor lock in of knowledge</a:t>
            </a:r>
            <a:endParaRPr lang="en-US" sz="2000" b="0" strike="noStrike" spc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3" hidden="0"/>
          <p:cNvSpPr>
            <a:spLocks noGrp="1"/>
          </p:cNvSpPr>
          <p:nvPr isPhoto="0" userDrawn="0">
            <p:ph type="sldNum" idx="15" hasCustomPrompt="0"/>
          </p:nvPr>
        </p:nvSpPr>
        <p:spPr bwMode="auto">
          <a:xfrm>
            <a:off x="2476440" y="12738240"/>
            <a:ext cx="1893960" cy="671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p>
            <a:pPr indent="0">
              <a:buNone/>
              <a:defRPr/>
            </a:pPr>
            <a:endParaRPr lang="en-US" sz="1400" b="0" strike="noStrike" spc="0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 hidden="0"/>
          <p:cNvSpPr>
            <a:spLocks noGrp="1"/>
          </p:cNvSpPr>
          <p:nvPr isPhoto="0" userDrawn="0">
            <p:ph type="sldImg" hasCustomPrompt="0"/>
          </p:nvPr>
        </p:nvSpPr>
        <p:spPr bwMode="auto">
          <a:xfrm>
            <a:off x="437040" y="1676160"/>
            <a:ext cx="3497040" cy="4525560"/>
          </a:xfrm>
          <a:prstGeom prst="rect">
            <a:avLst/>
          </a:prstGeom>
          <a:ln w="0">
            <a:noFill/>
          </a:ln>
        </p:spPr>
      </p:sp>
      <p:sp>
        <p:nvSpPr>
          <p:cNvPr id="5" name="PlaceHolder 2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437040" y="6454080"/>
            <a:ext cx="3497040" cy="5279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p>
            <a:pPr marL="216000" indent="0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en-US" sz="2000" b="0" strike="noStrike" spc="0">
                <a:solidFill>
                  <a:srgbClr val="000000"/>
                </a:solidFill>
                <a:latin typeface="Arial"/>
              </a:rPr>
              <a:t>Jake</a:t>
            </a:r>
            <a:endParaRPr lang="en-US" sz="2000" b="0" strike="noStrike" spc="0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en-US" sz="2000" b="0" strike="noStrike" spc="0">
                <a:solidFill>
                  <a:srgbClr val="000000"/>
                </a:solidFill>
                <a:latin typeface="Arial"/>
              </a:rPr>
              <a:t>Need to stress why this is critical</a:t>
            </a:r>
            <a:endParaRPr lang="en-US" sz="2000" b="0" strike="noStrike" spc="0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en-US" sz="2000" b="0" strike="noStrike" spc="0">
                <a:solidFill>
                  <a:srgbClr val="000000"/>
                </a:solidFill>
                <a:latin typeface="Arial"/>
              </a:rPr>
              <a:t>Peer review of data allows supervision</a:t>
            </a:r>
            <a:endParaRPr lang="en-US" sz="2000" b="0" strike="noStrike" spc="0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en-US" sz="2000" b="0" strike="noStrike" spc="0">
                <a:solidFill>
                  <a:srgbClr val="000000"/>
                </a:solidFill>
                <a:latin typeface="Arial"/>
              </a:rPr>
              <a:t>Knowledge is distributed</a:t>
            </a:r>
            <a:endParaRPr lang="en-US" sz="2000" b="0" strike="noStrike" spc="0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en-US" sz="2000" b="0" strike="noStrike" spc="0">
                <a:solidFill>
                  <a:srgbClr val="000000"/>
                </a:solidFill>
                <a:latin typeface="Arial"/>
              </a:rPr>
              <a:t>Help prevent vendor lock in of knowledge</a:t>
            </a:r>
            <a:endParaRPr lang="en-US" sz="2000" b="0" strike="noStrike" spc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3" hidden="0"/>
          <p:cNvSpPr>
            <a:spLocks noGrp="1"/>
          </p:cNvSpPr>
          <p:nvPr isPhoto="0" userDrawn="0">
            <p:ph type="sldNum" idx="15" hasCustomPrompt="0"/>
          </p:nvPr>
        </p:nvSpPr>
        <p:spPr bwMode="auto">
          <a:xfrm>
            <a:off x="2476440" y="12738240"/>
            <a:ext cx="1893960" cy="671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p>
            <a:pPr indent="0">
              <a:buNone/>
              <a:defRPr/>
            </a:pPr>
            <a:endParaRPr lang="en-US" sz="1400" b="0" strike="noStrike" spc="0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 hidden="0"/>
          <p:cNvSpPr>
            <a:spLocks noGrp="1"/>
          </p:cNvSpPr>
          <p:nvPr isPhoto="0" userDrawn="0">
            <p:ph type="sldImg" hasCustomPrompt="0"/>
          </p:nvPr>
        </p:nvSpPr>
        <p:spPr bwMode="auto">
          <a:xfrm>
            <a:off x="437040" y="1676160"/>
            <a:ext cx="3497040" cy="4525560"/>
          </a:xfrm>
          <a:prstGeom prst="rect">
            <a:avLst/>
          </a:prstGeom>
          <a:ln w="0">
            <a:noFill/>
          </a:ln>
        </p:spPr>
      </p:sp>
      <p:sp>
        <p:nvSpPr>
          <p:cNvPr id="5" name="PlaceHolder 2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437040" y="6454080"/>
            <a:ext cx="3497040" cy="5279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p>
            <a:pPr marL="216000" indent="0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en-US" sz="2000" b="0" strike="noStrike" spc="0">
                <a:solidFill>
                  <a:srgbClr val="000000"/>
                </a:solidFill>
                <a:latin typeface="Arial"/>
              </a:rPr>
              <a:t>Jake</a:t>
            </a:r>
            <a:endParaRPr lang="en-US" sz="2000" b="0" strike="noStrike" spc="0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en-US" sz="2000" b="0" strike="noStrike" spc="0">
                <a:solidFill>
                  <a:srgbClr val="000000"/>
                </a:solidFill>
                <a:latin typeface="Arial"/>
              </a:rPr>
              <a:t>Need to stress why this is critical</a:t>
            </a:r>
            <a:endParaRPr lang="en-US" sz="2000" b="0" strike="noStrike" spc="0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en-US" sz="2000" b="0" strike="noStrike" spc="0">
                <a:solidFill>
                  <a:srgbClr val="000000"/>
                </a:solidFill>
                <a:latin typeface="Arial"/>
              </a:rPr>
              <a:t>Peer review of data allows supervision</a:t>
            </a:r>
            <a:endParaRPr lang="en-US" sz="2000" b="0" strike="noStrike" spc="0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en-US" sz="2000" b="0" strike="noStrike" spc="0">
                <a:solidFill>
                  <a:srgbClr val="000000"/>
                </a:solidFill>
                <a:latin typeface="Arial"/>
              </a:rPr>
              <a:t>Knowledge is distributed</a:t>
            </a:r>
            <a:endParaRPr lang="en-US" sz="2000" b="0" strike="noStrike" spc="0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en-US" sz="2000" b="0" strike="noStrike" spc="0">
                <a:solidFill>
                  <a:srgbClr val="000000"/>
                </a:solidFill>
                <a:latin typeface="Arial"/>
              </a:rPr>
              <a:t>Help prevent vendor lock in of knowledge</a:t>
            </a:r>
            <a:endParaRPr lang="en-US" sz="2000" b="0" strike="noStrike" spc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3" hidden="0"/>
          <p:cNvSpPr>
            <a:spLocks noGrp="1"/>
          </p:cNvSpPr>
          <p:nvPr isPhoto="0" userDrawn="0">
            <p:ph type="sldNum" idx="15" hasCustomPrompt="0"/>
          </p:nvPr>
        </p:nvSpPr>
        <p:spPr bwMode="auto">
          <a:xfrm>
            <a:off x="2476440" y="12738240"/>
            <a:ext cx="1893960" cy="671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p>
            <a:pPr indent="0">
              <a:buNone/>
              <a:defRPr/>
            </a:pPr>
            <a:endParaRPr lang="en-US" sz="1400" b="0" strike="noStrike" spc="0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 hidden="0"/>
          <p:cNvSpPr>
            <a:spLocks noGrp="1"/>
          </p:cNvSpPr>
          <p:nvPr isPhoto="0" userDrawn="0">
            <p:ph type="sldImg" hasCustomPrompt="0"/>
          </p:nvPr>
        </p:nvSpPr>
        <p:spPr bwMode="auto">
          <a:xfrm>
            <a:off x="437040" y="1676160"/>
            <a:ext cx="3497040" cy="4525560"/>
          </a:xfrm>
          <a:prstGeom prst="rect">
            <a:avLst/>
          </a:prstGeom>
          <a:ln w="0">
            <a:noFill/>
          </a:ln>
        </p:spPr>
      </p:sp>
      <p:sp>
        <p:nvSpPr>
          <p:cNvPr id="5" name="PlaceHolder 2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437040" y="6454080"/>
            <a:ext cx="3497040" cy="5279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p>
            <a:pPr marL="216000" indent="0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en-US" sz="2000" b="0" strike="noStrike" spc="0">
                <a:solidFill>
                  <a:srgbClr val="000000"/>
                </a:solidFill>
                <a:latin typeface="Arial"/>
              </a:rPr>
              <a:t>Jake</a:t>
            </a:r>
            <a:endParaRPr lang="en-US" sz="2000" b="0" strike="noStrike" spc="0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en-US" sz="2000" b="0" strike="noStrike" spc="0">
                <a:solidFill>
                  <a:srgbClr val="000000"/>
                </a:solidFill>
                <a:latin typeface="Arial"/>
              </a:rPr>
              <a:t>Need to stress why this is critical</a:t>
            </a:r>
            <a:endParaRPr lang="en-US" sz="2000" b="0" strike="noStrike" spc="0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en-US" sz="2000" b="0" strike="noStrike" spc="0">
                <a:solidFill>
                  <a:srgbClr val="000000"/>
                </a:solidFill>
                <a:latin typeface="Arial"/>
              </a:rPr>
              <a:t>Peer review of data allows supervision</a:t>
            </a:r>
            <a:endParaRPr lang="en-US" sz="2000" b="0" strike="noStrike" spc="0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en-US" sz="2000" b="0" strike="noStrike" spc="0">
                <a:solidFill>
                  <a:srgbClr val="000000"/>
                </a:solidFill>
                <a:latin typeface="Arial"/>
              </a:rPr>
              <a:t>Knowledge is distributed</a:t>
            </a:r>
            <a:endParaRPr lang="en-US" sz="2000" b="0" strike="noStrike" spc="0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en-US" sz="2000" b="0" strike="noStrike" spc="0">
                <a:solidFill>
                  <a:srgbClr val="000000"/>
                </a:solidFill>
                <a:latin typeface="Arial"/>
              </a:rPr>
              <a:t>Help prevent vendor lock in of knowledge</a:t>
            </a:r>
            <a:endParaRPr lang="en-US" sz="2000" b="0" strike="noStrike" spc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3" hidden="0"/>
          <p:cNvSpPr>
            <a:spLocks noGrp="1"/>
          </p:cNvSpPr>
          <p:nvPr isPhoto="0" userDrawn="0">
            <p:ph type="sldNum" idx="15" hasCustomPrompt="0"/>
          </p:nvPr>
        </p:nvSpPr>
        <p:spPr bwMode="auto">
          <a:xfrm>
            <a:off x="2476440" y="12738240"/>
            <a:ext cx="1893960" cy="671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p>
            <a:pPr indent="0">
              <a:buNone/>
              <a:defRPr/>
            </a:pPr>
            <a:endParaRPr lang="en-US" sz="1400" b="0" strike="noStrike" spc="0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 hidden="0"/>
          <p:cNvSpPr>
            <a:spLocks noGrp="1"/>
          </p:cNvSpPr>
          <p:nvPr isPhoto="0" userDrawn="0">
            <p:ph type="sldImg" hasCustomPrompt="0"/>
          </p:nvPr>
        </p:nvSpPr>
        <p:spPr bwMode="auto">
          <a:xfrm>
            <a:off x="437040" y="1676160"/>
            <a:ext cx="3497040" cy="4525560"/>
          </a:xfrm>
          <a:prstGeom prst="rect">
            <a:avLst/>
          </a:prstGeom>
          <a:ln w="0">
            <a:noFill/>
          </a:ln>
        </p:spPr>
      </p:sp>
      <p:sp>
        <p:nvSpPr>
          <p:cNvPr id="5" name="PlaceHolder 2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437040" y="6454080"/>
            <a:ext cx="3497040" cy="5279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p>
            <a:pPr marL="216000" indent="0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en-US" sz="2000" b="0" strike="noStrike" spc="0">
                <a:solidFill>
                  <a:srgbClr val="000000"/>
                </a:solidFill>
                <a:latin typeface="Arial"/>
              </a:rPr>
              <a:t>Jake</a:t>
            </a:r>
            <a:endParaRPr lang="en-US" sz="2000" b="0" strike="noStrike" spc="0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en-US" sz="2000" b="0" strike="noStrike" spc="0">
                <a:solidFill>
                  <a:srgbClr val="000000"/>
                </a:solidFill>
                <a:latin typeface="Arial"/>
              </a:rPr>
              <a:t>Need to stress why this is critical</a:t>
            </a:r>
            <a:endParaRPr lang="en-US" sz="2000" b="0" strike="noStrike" spc="0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en-US" sz="2000" b="0" strike="noStrike" spc="0">
                <a:solidFill>
                  <a:srgbClr val="000000"/>
                </a:solidFill>
                <a:latin typeface="Arial"/>
              </a:rPr>
              <a:t>Peer review of data allows supervision</a:t>
            </a:r>
            <a:endParaRPr lang="en-US" sz="2000" b="0" strike="noStrike" spc="0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en-US" sz="2000" b="0" strike="noStrike" spc="0">
                <a:solidFill>
                  <a:srgbClr val="000000"/>
                </a:solidFill>
                <a:latin typeface="Arial"/>
              </a:rPr>
              <a:t>Knowledge is distributed</a:t>
            </a:r>
            <a:endParaRPr lang="en-US" sz="2000" b="0" strike="noStrike" spc="0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en-US" sz="2000" b="0" strike="noStrike" spc="0">
                <a:solidFill>
                  <a:srgbClr val="000000"/>
                </a:solidFill>
                <a:latin typeface="Arial"/>
              </a:rPr>
              <a:t>Help prevent vendor lock in of knowledge</a:t>
            </a:r>
            <a:endParaRPr lang="en-US" sz="2000" b="0" strike="noStrike" spc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3" hidden="0"/>
          <p:cNvSpPr>
            <a:spLocks noGrp="1"/>
          </p:cNvSpPr>
          <p:nvPr isPhoto="0" userDrawn="0">
            <p:ph type="sldNum" idx="15" hasCustomPrompt="0"/>
          </p:nvPr>
        </p:nvSpPr>
        <p:spPr bwMode="auto">
          <a:xfrm>
            <a:off x="2476440" y="12738240"/>
            <a:ext cx="1893960" cy="671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p>
            <a:pPr indent="0">
              <a:buNone/>
              <a:defRPr/>
            </a:pPr>
            <a:endParaRPr lang="en-US" sz="1400" b="0" strike="noStrike" spc="0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 hidden="0"/>
          <p:cNvSpPr>
            <a:spLocks noGrp="1"/>
          </p:cNvSpPr>
          <p:nvPr isPhoto="0" userDrawn="0">
            <p:ph type="sldImg" hasCustomPrompt="0"/>
          </p:nvPr>
        </p:nvSpPr>
        <p:spPr bwMode="auto">
          <a:xfrm>
            <a:off x="437040" y="1676160"/>
            <a:ext cx="3497040" cy="4525560"/>
          </a:xfrm>
          <a:prstGeom prst="rect">
            <a:avLst/>
          </a:prstGeom>
          <a:ln w="0">
            <a:noFill/>
          </a:ln>
        </p:spPr>
      </p:sp>
      <p:sp>
        <p:nvSpPr>
          <p:cNvPr id="5" name="PlaceHolder 2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437040" y="6454080"/>
            <a:ext cx="3497040" cy="5279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p>
            <a:pPr marL="216000" indent="0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en-US" sz="2000" b="0" strike="noStrike" spc="0">
                <a:solidFill>
                  <a:srgbClr val="000000"/>
                </a:solidFill>
                <a:latin typeface="Arial"/>
              </a:rPr>
              <a:t>Jake</a:t>
            </a:r>
            <a:endParaRPr lang="en-US" sz="2000" b="0" strike="noStrike" spc="0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en-US" sz="2000" b="0" strike="noStrike" spc="0">
                <a:solidFill>
                  <a:srgbClr val="000000"/>
                </a:solidFill>
                <a:latin typeface="Arial"/>
              </a:rPr>
              <a:t>Need to stress why this is critical</a:t>
            </a:r>
            <a:endParaRPr lang="en-US" sz="2000" b="0" strike="noStrike" spc="0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en-US" sz="2000" b="0" strike="noStrike" spc="0">
                <a:solidFill>
                  <a:srgbClr val="000000"/>
                </a:solidFill>
                <a:latin typeface="Arial"/>
              </a:rPr>
              <a:t>Peer review of data allows supervision</a:t>
            </a:r>
            <a:endParaRPr lang="en-US" sz="2000" b="0" strike="noStrike" spc="0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en-US" sz="2000" b="0" strike="noStrike" spc="0">
                <a:solidFill>
                  <a:srgbClr val="000000"/>
                </a:solidFill>
                <a:latin typeface="Arial"/>
              </a:rPr>
              <a:t>Knowledge is distributed</a:t>
            </a:r>
            <a:endParaRPr lang="en-US" sz="2000" b="0" strike="noStrike" spc="0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en-US" sz="2000" b="0" strike="noStrike" spc="0">
                <a:solidFill>
                  <a:srgbClr val="000000"/>
                </a:solidFill>
                <a:latin typeface="Arial"/>
              </a:rPr>
              <a:t>Help prevent vendor lock in of knowledge</a:t>
            </a:r>
            <a:endParaRPr lang="en-US" sz="2000" b="0" strike="noStrike" spc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3" hidden="0"/>
          <p:cNvSpPr>
            <a:spLocks noGrp="1"/>
          </p:cNvSpPr>
          <p:nvPr isPhoto="0" userDrawn="0">
            <p:ph type="sldNum" idx="15" hasCustomPrompt="0"/>
          </p:nvPr>
        </p:nvSpPr>
        <p:spPr bwMode="auto">
          <a:xfrm>
            <a:off x="2476440" y="12738240"/>
            <a:ext cx="1893960" cy="671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p>
            <a:pPr indent="0">
              <a:buNone/>
              <a:defRPr/>
            </a:pPr>
            <a:endParaRPr lang="en-US" sz="1400" b="0" strike="noStrike" spc="0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Blank Slide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 hidden="0"/>
          <p:cNvSpPr>
            <a:spLocks noGrp="1"/>
          </p:cNvSpPr>
          <p:nvPr isPhoto="0" userDrawn="0">
            <p:ph type="ftr" idx="1" hasCustomPrompt="0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5" name="PlaceHolder 2" hidden="0"/>
          <p:cNvSpPr>
            <a:spLocks noGrp="1"/>
          </p:cNvSpPr>
          <p:nvPr isPhoto="0" userDrawn="0">
            <p:ph type="sldNum" idx="2" hasCustomPrompt="0"/>
          </p:nvPr>
        </p:nvSpPr>
        <p:spPr bwMode="auto"/>
        <p:txBody>
          <a:bodyPr/>
          <a:p>
            <a:pPr>
              <a:defRPr/>
            </a:pPr>
            <a:fld id="{B36E4F00-A406-468B-B0E1-C1496F27E662}" type="slidenum">
              <a:rPr/>
              <a:t/>
            </a:fld>
            <a:endParaRPr/>
          </a:p>
        </p:txBody>
      </p:sp>
      <p:sp>
        <p:nvSpPr>
          <p:cNvPr id="6" name="PlaceHolder 3" hidden="0"/>
          <p:cNvSpPr>
            <a:spLocks noGrp="1"/>
          </p:cNvSpPr>
          <p:nvPr isPhoto="0" userDrawn="0">
            <p:ph type="dt" idx="3" hasCustomPrompt="0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OverTx" userDrawn="1">
  <p:cSld name="Title, Content over Conten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 algn="ctr">
              <a:buNone/>
              <a:defRPr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 hidden="0"/>
          <p:cNvSpPr>
            <a:spLocks noGrp="1"/>
          </p:cNvSpPr>
          <p:nvPr isPhoto="0" userDrawn="0">
            <p:ph hasCustomPrompt="0"/>
          </p:nvPr>
        </p:nvSpPr>
        <p:spPr bwMode="auto">
          <a:xfrm>
            <a:off x="504000" y="132660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spcBef>
                <a:spcPts val="1417"/>
              </a:spcBef>
              <a:buNone/>
              <a:defRPr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3" hidden="0"/>
          <p:cNvSpPr>
            <a:spLocks noGrp="1"/>
          </p:cNvSpPr>
          <p:nvPr isPhoto="0" userDrawn="0">
            <p:ph hasCustomPrompt="0"/>
          </p:nvPr>
        </p:nvSpPr>
        <p:spPr bwMode="auto">
          <a:xfrm>
            <a:off x="504000" y="3044519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spcBef>
                <a:spcPts val="1417"/>
              </a:spcBef>
              <a:buNone/>
              <a:defRPr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4" hidden="0"/>
          <p:cNvSpPr>
            <a:spLocks noGrp="1"/>
          </p:cNvSpPr>
          <p:nvPr isPhoto="0" userDrawn="0">
            <p:ph type="ftr" idx="1" hasCustomPrompt="0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8" name="PlaceHolder 5" hidden="0"/>
          <p:cNvSpPr>
            <a:spLocks noGrp="1"/>
          </p:cNvSpPr>
          <p:nvPr isPhoto="0" userDrawn="0">
            <p:ph type="sldNum" idx="2" hasCustomPrompt="0"/>
          </p:nvPr>
        </p:nvSpPr>
        <p:spPr bwMode="auto"/>
        <p:txBody>
          <a:bodyPr/>
          <a:p>
            <a:pPr>
              <a:defRPr/>
            </a:pPr>
            <a:fld id="{A2F9BF4C-AC87-4693-8D28-9FA3BE6E20F8}" type="slidenum">
              <a:rPr/>
              <a:t/>
            </a:fld>
            <a:endParaRPr/>
          </a:p>
        </p:txBody>
      </p:sp>
      <p:sp>
        <p:nvSpPr>
          <p:cNvPr id="9" name="PlaceHolder 6" hidden="0"/>
          <p:cNvSpPr>
            <a:spLocks noGrp="1"/>
          </p:cNvSpPr>
          <p:nvPr isPhoto="0" userDrawn="0">
            <p:ph type="dt" idx="3" hasCustomPrompt="0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fourObj" userDrawn="1">
  <p:cSld name="Title, 4 Conten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 algn="ctr">
              <a:buNone/>
              <a:defRPr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 hidden="0"/>
          <p:cNvSpPr>
            <a:spLocks noGrp="1"/>
          </p:cNvSpPr>
          <p:nvPr isPhoto="0" userDrawn="0">
            <p:ph hasCustomPrompt="0"/>
          </p:nvPr>
        </p:nvSpPr>
        <p:spPr bwMode="auto"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spcBef>
                <a:spcPts val="1417"/>
              </a:spcBef>
              <a:buNone/>
              <a:defRPr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3" hidden="0"/>
          <p:cNvSpPr>
            <a:spLocks noGrp="1"/>
          </p:cNvSpPr>
          <p:nvPr isPhoto="0" userDrawn="0">
            <p:ph hasCustomPrompt="0"/>
          </p:nvPr>
        </p:nvSpPr>
        <p:spPr bwMode="auto"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spcBef>
                <a:spcPts val="1417"/>
              </a:spcBef>
              <a:buNone/>
              <a:defRPr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4" hidden="0"/>
          <p:cNvSpPr>
            <a:spLocks noGrp="1"/>
          </p:cNvSpPr>
          <p:nvPr isPhoto="0" userDrawn="0">
            <p:ph hasCustomPrompt="0"/>
          </p:nvPr>
        </p:nvSpPr>
        <p:spPr bwMode="auto">
          <a:xfrm>
            <a:off x="504000" y="3044519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spcBef>
                <a:spcPts val="1417"/>
              </a:spcBef>
              <a:buNone/>
              <a:defRPr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5" hidden="0"/>
          <p:cNvSpPr>
            <a:spLocks noGrp="1"/>
          </p:cNvSpPr>
          <p:nvPr isPhoto="0" userDrawn="0">
            <p:ph hasCustomPrompt="0"/>
          </p:nvPr>
        </p:nvSpPr>
        <p:spPr bwMode="auto">
          <a:xfrm>
            <a:off x="5152680" y="3044519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spcBef>
                <a:spcPts val="1417"/>
              </a:spcBef>
              <a:buNone/>
              <a:defRPr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6" hidden="0"/>
          <p:cNvSpPr>
            <a:spLocks noGrp="1"/>
          </p:cNvSpPr>
          <p:nvPr isPhoto="0" userDrawn="0">
            <p:ph type="ftr" idx="1" hasCustomPrompt="0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10" name="PlaceHolder 7" hidden="0"/>
          <p:cNvSpPr>
            <a:spLocks noGrp="1"/>
          </p:cNvSpPr>
          <p:nvPr isPhoto="0" userDrawn="0">
            <p:ph type="sldNum" idx="2" hasCustomPrompt="0"/>
          </p:nvPr>
        </p:nvSpPr>
        <p:spPr bwMode="auto"/>
        <p:txBody>
          <a:bodyPr/>
          <a:p>
            <a:pPr>
              <a:defRPr/>
            </a:pPr>
            <a:fld id="{7B908518-82D7-43D6-8FEC-66C444F2D8C3}" type="slidenum">
              <a:rPr/>
              <a:t/>
            </a:fld>
            <a:endParaRPr/>
          </a:p>
        </p:txBody>
      </p:sp>
      <p:sp>
        <p:nvSpPr>
          <p:cNvPr id="11" name="PlaceHolder 8" hidden="0"/>
          <p:cNvSpPr>
            <a:spLocks noGrp="1"/>
          </p:cNvSpPr>
          <p:nvPr isPhoto="0" userDrawn="0">
            <p:ph type="dt" idx="3" hasCustomPrompt="0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Title, 6 Conten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 algn="ctr">
              <a:buNone/>
              <a:defRPr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 hidden="0"/>
          <p:cNvSpPr>
            <a:spLocks noGrp="1"/>
          </p:cNvSpPr>
          <p:nvPr isPhoto="0" userDrawn="0">
            <p:ph hasCustomPrompt="0"/>
          </p:nvPr>
        </p:nvSpPr>
        <p:spPr bwMode="auto">
          <a:xfrm>
            <a:off x="50400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spcBef>
                <a:spcPts val="1417"/>
              </a:spcBef>
              <a:buNone/>
              <a:defRPr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3" hidden="0"/>
          <p:cNvSpPr>
            <a:spLocks noGrp="1"/>
          </p:cNvSpPr>
          <p:nvPr isPhoto="0" userDrawn="0">
            <p:ph hasCustomPrompt="0"/>
          </p:nvPr>
        </p:nvSpPr>
        <p:spPr bwMode="auto">
          <a:xfrm>
            <a:off x="357156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spcBef>
                <a:spcPts val="1417"/>
              </a:spcBef>
              <a:buNone/>
              <a:defRPr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4" hidden="0"/>
          <p:cNvSpPr>
            <a:spLocks noGrp="1"/>
          </p:cNvSpPr>
          <p:nvPr isPhoto="0" userDrawn="0">
            <p:ph hasCustomPrompt="0"/>
          </p:nvPr>
        </p:nvSpPr>
        <p:spPr bwMode="auto">
          <a:xfrm>
            <a:off x="663912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spcBef>
                <a:spcPts val="1417"/>
              </a:spcBef>
              <a:buNone/>
              <a:defRPr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5" hidden="0"/>
          <p:cNvSpPr>
            <a:spLocks noGrp="1"/>
          </p:cNvSpPr>
          <p:nvPr isPhoto="0" userDrawn="0">
            <p:ph hasCustomPrompt="0"/>
          </p:nvPr>
        </p:nvSpPr>
        <p:spPr bwMode="auto">
          <a:xfrm>
            <a:off x="504000" y="3044519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spcBef>
                <a:spcPts val="1417"/>
              </a:spcBef>
              <a:buNone/>
              <a:defRPr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6" hidden="0"/>
          <p:cNvSpPr>
            <a:spLocks noGrp="1"/>
          </p:cNvSpPr>
          <p:nvPr isPhoto="0" userDrawn="0">
            <p:ph hasCustomPrompt="0"/>
          </p:nvPr>
        </p:nvSpPr>
        <p:spPr bwMode="auto">
          <a:xfrm>
            <a:off x="3571560" y="3044519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spcBef>
                <a:spcPts val="1417"/>
              </a:spcBef>
              <a:buNone/>
              <a:defRPr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7" hidden="0"/>
          <p:cNvSpPr>
            <a:spLocks noGrp="1"/>
          </p:cNvSpPr>
          <p:nvPr isPhoto="0" userDrawn="0">
            <p:ph hasCustomPrompt="0"/>
          </p:nvPr>
        </p:nvSpPr>
        <p:spPr bwMode="auto">
          <a:xfrm>
            <a:off x="6639120" y="3044519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spcBef>
                <a:spcPts val="1417"/>
              </a:spcBef>
              <a:buNone/>
              <a:defRPr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8" hidden="0"/>
          <p:cNvSpPr>
            <a:spLocks noGrp="1"/>
          </p:cNvSpPr>
          <p:nvPr isPhoto="0" userDrawn="0">
            <p:ph type="ftr" idx="1" hasCustomPrompt="0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12" name="PlaceHolder 9" hidden="0"/>
          <p:cNvSpPr>
            <a:spLocks noGrp="1"/>
          </p:cNvSpPr>
          <p:nvPr isPhoto="0" userDrawn="0">
            <p:ph type="sldNum" idx="2" hasCustomPrompt="0"/>
          </p:nvPr>
        </p:nvSpPr>
        <p:spPr bwMode="auto"/>
        <p:txBody>
          <a:bodyPr/>
          <a:p>
            <a:pPr>
              <a:defRPr/>
            </a:pPr>
            <a:fld id="{4A6E3352-D2C3-41B2-B0B8-D1A850B8A044}" type="slidenum">
              <a:rPr/>
              <a:t/>
            </a:fld>
            <a:endParaRPr/>
          </a:p>
        </p:txBody>
      </p:sp>
      <p:sp>
        <p:nvSpPr>
          <p:cNvPr id="13" name="PlaceHolder 10" hidden="0"/>
          <p:cNvSpPr>
            <a:spLocks noGrp="1"/>
          </p:cNvSpPr>
          <p:nvPr isPhoto="0" userDrawn="0">
            <p:ph type="dt" idx="3" hasCustomPrompt="0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Blank Slide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 hidden="0"/>
          <p:cNvSpPr>
            <a:spLocks noGrp="1"/>
          </p:cNvSpPr>
          <p:nvPr isPhoto="0" userDrawn="0">
            <p:ph type="ftr" idx="7" hasCustomPrompt="0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5" name="PlaceHolder 2" hidden="0"/>
          <p:cNvSpPr>
            <a:spLocks noGrp="1"/>
          </p:cNvSpPr>
          <p:nvPr isPhoto="0" userDrawn="0">
            <p:ph type="sldNum" idx="8" hasCustomPrompt="0"/>
          </p:nvPr>
        </p:nvSpPr>
        <p:spPr bwMode="auto"/>
        <p:txBody>
          <a:bodyPr/>
          <a:p>
            <a:pPr>
              <a:defRPr/>
            </a:pPr>
            <a:fld id="{DD4A2135-CE29-49BB-A979-132B12BFF7F7}" type="slidenum">
              <a:rPr/>
              <a:t/>
            </a:fld>
            <a:endParaRPr/>
          </a:p>
        </p:txBody>
      </p:sp>
      <p:sp>
        <p:nvSpPr>
          <p:cNvPr id="6" name="PlaceHolder 3" hidden="0"/>
          <p:cNvSpPr>
            <a:spLocks noGrp="1"/>
          </p:cNvSpPr>
          <p:nvPr isPhoto="0" userDrawn="0">
            <p:ph type="dt" idx="9" hasCustomPrompt="0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x" userDrawn="1">
  <p:cSld name="Title Slide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 algn="ctr">
              <a:buNone/>
              <a:defRPr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 hidden="0"/>
          <p:cNvSpPr>
            <a:spLocks noGrp="1"/>
          </p:cNvSpPr>
          <p:nvPr isPhoto="0" userDrawn="0">
            <p:ph type="subTitle" hasCustomPrompt="0"/>
          </p:nvPr>
        </p:nvSpPr>
        <p:spPr bwMode="auto"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 algn="ctr">
              <a:buNone/>
              <a:defRPr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3" hidden="0"/>
          <p:cNvSpPr>
            <a:spLocks noGrp="1"/>
          </p:cNvSpPr>
          <p:nvPr isPhoto="0" userDrawn="0">
            <p:ph type="ftr" idx="7" hasCustomPrompt="0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7" name="PlaceHolder 4" hidden="0"/>
          <p:cNvSpPr>
            <a:spLocks noGrp="1"/>
          </p:cNvSpPr>
          <p:nvPr isPhoto="0" userDrawn="0">
            <p:ph type="sldNum" idx="8" hasCustomPrompt="0"/>
          </p:nvPr>
        </p:nvSpPr>
        <p:spPr bwMode="auto"/>
        <p:txBody>
          <a:bodyPr/>
          <a:p>
            <a:pPr>
              <a:defRPr/>
            </a:pPr>
            <a:fld id="{94E9CD32-9AC1-46A1-95EA-D5FA1F3A713B}" type="slidenum">
              <a:rPr/>
              <a:t/>
            </a:fld>
            <a:endParaRPr/>
          </a:p>
        </p:txBody>
      </p:sp>
      <p:sp>
        <p:nvSpPr>
          <p:cNvPr id="8" name="PlaceHolder 5" hidden="0"/>
          <p:cNvSpPr>
            <a:spLocks noGrp="1"/>
          </p:cNvSpPr>
          <p:nvPr isPhoto="0" userDrawn="0">
            <p:ph type="dt" idx="9" hasCustomPrompt="0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Title, Conten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 algn="ctr">
              <a:buNone/>
              <a:defRPr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 hidden="0"/>
          <p:cNvSpPr>
            <a:spLocks noGrp="1"/>
          </p:cNvSpPr>
          <p:nvPr isPhoto="0" userDrawn="0">
            <p:ph hasCustomPrompt="0"/>
          </p:nvPr>
        </p:nvSpPr>
        <p:spPr bwMode="auto"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spcBef>
                <a:spcPts val="1417"/>
              </a:spcBef>
              <a:buNone/>
              <a:defRPr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3" hidden="0"/>
          <p:cNvSpPr>
            <a:spLocks noGrp="1"/>
          </p:cNvSpPr>
          <p:nvPr isPhoto="0" userDrawn="0">
            <p:ph type="ftr" idx="7" hasCustomPrompt="0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7" name="PlaceHolder 4" hidden="0"/>
          <p:cNvSpPr>
            <a:spLocks noGrp="1"/>
          </p:cNvSpPr>
          <p:nvPr isPhoto="0" userDrawn="0">
            <p:ph type="sldNum" idx="8" hasCustomPrompt="0"/>
          </p:nvPr>
        </p:nvSpPr>
        <p:spPr bwMode="auto"/>
        <p:txBody>
          <a:bodyPr/>
          <a:p>
            <a:pPr>
              <a:defRPr/>
            </a:pPr>
            <a:fld id="{DEBE8121-A8B5-4A05-9EA2-030B56875829}" type="slidenum">
              <a:rPr/>
              <a:t/>
            </a:fld>
            <a:endParaRPr/>
          </a:p>
        </p:txBody>
      </p:sp>
      <p:sp>
        <p:nvSpPr>
          <p:cNvPr id="8" name="PlaceHolder 5" hidden="0"/>
          <p:cNvSpPr>
            <a:spLocks noGrp="1"/>
          </p:cNvSpPr>
          <p:nvPr isPhoto="0" userDrawn="0">
            <p:ph type="dt" idx="9" hasCustomPrompt="0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Title, 2 Conten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 algn="ctr">
              <a:buNone/>
              <a:defRPr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 hidden="0"/>
          <p:cNvSpPr>
            <a:spLocks noGrp="1"/>
          </p:cNvSpPr>
          <p:nvPr isPhoto="0" userDrawn="0">
            <p:ph hasCustomPrompt="0"/>
          </p:nvPr>
        </p:nvSpPr>
        <p:spPr bwMode="auto">
          <a:xfrm>
            <a:off x="50400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spcBef>
                <a:spcPts val="1417"/>
              </a:spcBef>
              <a:buNone/>
              <a:defRPr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3" hidden="0"/>
          <p:cNvSpPr>
            <a:spLocks noGrp="1"/>
          </p:cNvSpPr>
          <p:nvPr isPhoto="0" userDrawn="0">
            <p:ph hasCustomPrompt="0"/>
          </p:nvPr>
        </p:nvSpPr>
        <p:spPr bwMode="auto">
          <a:xfrm>
            <a:off x="515268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spcBef>
                <a:spcPts val="1417"/>
              </a:spcBef>
              <a:buNone/>
              <a:defRPr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4" hidden="0"/>
          <p:cNvSpPr>
            <a:spLocks noGrp="1"/>
          </p:cNvSpPr>
          <p:nvPr isPhoto="0" userDrawn="0">
            <p:ph type="ftr" idx="7" hasCustomPrompt="0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8" name="PlaceHolder 5" hidden="0"/>
          <p:cNvSpPr>
            <a:spLocks noGrp="1"/>
          </p:cNvSpPr>
          <p:nvPr isPhoto="0" userDrawn="0">
            <p:ph type="sldNum" idx="8" hasCustomPrompt="0"/>
          </p:nvPr>
        </p:nvSpPr>
        <p:spPr bwMode="auto"/>
        <p:txBody>
          <a:bodyPr/>
          <a:p>
            <a:pPr>
              <a:defRPr/>
            </a:pPr>
            <a:fld id="{802B5195-59CB-4B98-8AB5-B18F866F16BC}" type="slidenum">
              <a:rPr/>
              <a:t/>
            </a:fld>
            <a:endParaRPr/>
          </a:p>
        </p:txBody>
      </p:sp>
      <p:sp>
        <p:nvSpPr>
          <p:cNvPr id="9" name="PlaceHolder 6" hidden="0"/>
          <p:cNvSpPr>
            <a:spLocks noGrp="1"/>
          </p:cNvSpPr>
          <p:nvPr isPhoto="0" userDrawn="0">
            <p:ph type="dt" idx="9" hasCustomPrompt="0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Title Only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 algn="ctr">
              <a:buNone/>
              <a:defRPr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 hidden="0"/>
          <p:cNvSpPr>
            <a:spLocks noGrp="1"/>
          </p:cNvSpPr>
          <p:nvPr isPhoto="0" userDrawn="0">
            <p:ph type="ftr" idx="7" hasCustomPrompt="0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6" name="PlaceHolder 3" hidden="0"/>
          <p:cNvSpPr>
            <a:spLocks noGrp="1"/>
          </p:cNvSpPr>
          <p:nvPr isPhoto="0" userDrawn="0">
            <p:ph type="sldNum" idx="8" hasCustomPrompt="0"/>
          </p:nvPr>
        </p:nvSpPr>
        <p:spPr bwMode="auto"/>
        <p:txBody>
          <a:bodyPr/>
          <a:p>
            <a:pPr>
              <a:defRPr/>
            </a:pPr>
            <a:fld id="{2285FD3E-378A-488B-91D5-4D4F1B2E99EB}" type="slidenum">
              <a:rPr/>
              <a:t/>
            </a:fld>
            <a:endParaRPr/>
          </a:p>
        </p:txBody>
      </p:sp>
      <p:sp>
        <p:nvSpPr>
          <p:cNvPr id="7" name="PlaceHolder 4" hidden="0"/>
          <p:cNvSpPr>
            <a:spLocks noGrp="1"/>
          </p:cNvSpPr>
          <p:nvPr isPhoto="0" userDrawn="0">
            <p:ph type="dt" idx="9" hasCustomPrompt="0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Only" userDrawn="1">
  <p:cSld name="Centered Tex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 hidden="0"/>
          <p:cNvSpPr>
            <a:spLocks noGrp="1"/>
          </p:cNvSpPr>
          <p:nvPr isPhoto="0" userDrawn="0">
            <p:ph type="subTitle" hasCustomPrompt="0"/>
          </p:nvPr>
        </p:nvSpPr>
        <p:spPr bwMode="auto">
          <a:xfrm>
            <a:off x="504000" y="226080"/>
            <a:ext cx="9072000" cy="4388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algn="ctr">
              <a:defRPr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 hidden="0"/>
          <p:cNvSpPr>
            <a:spLocks noGrp="1"/>
          </p:cNvSpPr>
          <p:nvPr isPhoto="0" userDrawn="0">
            <p:ph type="ftr" idx="7" hasCustomPrompt="0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6" name="PlaceHolder 3" hidden="0"/>
          <p:cNvSpPr>
            <a:spLocks noGrp="1"/>
          </p:cNvSpPr>
          <p:nvPr isPhoto="0" userDrawn="0">
            <p:ph type="sldNum" idx="8" hasCustomPrompt="0"/>
          </p:nvPr>
        </p:nvSpPr>
        <p:spPr bwMode="auto"/>
        <p:txBody>
          <a:bodyPr/>
          <a:p>
            <a:pPr>
              <a:defRPr/>
            </a:pPr>
            <a:fld id="{B1AE2254-BEA1-4275-AC7C-64C8B3949216}" type="slidenum">
              <a:rPr/>
              <a:t/>
            </a:fld>
            <a:endParaRPr/>
          </a:p>
        </p:txBody>
      </p:sp>
      <p:sp>
        <p:nvSpPr>
          <p:cNvPr id="7" name="PlaceHolder 4" hidden="0"/>
          <p:cNvSpPr>
            <a:spLocks noGrp="1"/>
          </p:cNvSpPr>
          <p:nvPr isPhoto="0" userDrawn="0">
            <p:ph type="dt" idx="9" hasCustomPrompt="0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AndObj" userDrawn="1">
  <p:cSld name="Title, 2 Content and Conten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 algn="ctr">
              <a:buNone/>
              <a:defRPr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 hidden="0"/>
          <p:cNvSpPr>
            <a:spLocks noGrp="1"/>
          </p:cNvSpPr>
          <p:nvPr isPhoto="0" userDrawn="0">
            <p:ph hasCustomPrompt="0"/>
          </p:nvPr>
        </p:nvSpPr>
        <p:spPr bwMode="auto"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spcBef>
                <a:spcPts val="1417"/>
              </a:spcBef>
              <a:buNone/>
              <a:defRPr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3" hidden="0"/>
          <p:cNvSpPr>
            <a:spLocks noGrp="1"/>
          </p:cNvSpPr>
          <p:nvPr isPhoto="0" userDrawn="0">
            <p:ph hasCustomPrompt="0"/>
          </p:nvPr>
        </p:nvSpPr>
        <p:spPr bwMode="auto">
          <a:xfrm>
            <a:off x="515268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spcBef>
                <a:spcPts val="1417"/>
              </a:spcBef>
              <a:buNone/>
              <a:defRPr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4" hidden="0"/>
          <p:cNvSpPr>
            <a:spLocks noGrp="1"/>
          </p:cNvSpPr>
          <p:nvPr isPhoto="0" userDrawn="0">
            <p:ph hasCustomPrompt="0"/>
          </p:nvPr>
        </p:nvSpPr>
        <p:spPr bwMode="auto">
          <a:xfrm>
            <a:off x="504000" y="3044519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spcBef>
                <a:spcPts val="1417"/>
              </a:spcBef>
              <a:buNone/>
              <a:defRPr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5" hidden="0"/>
          <p:cNvSpPr>
            <a:spLocks noGrp="1"/>
          </p:cNvSpPr>
          <p:nvPr isPhoto="0" userDrawn="0">
            <p:ph type="ftr" idx="7" hasCustomPrompt="0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9" name="PlaceHolder 6" hidden="0"/>
          <p:cNvSpPr>
            <a:spLocks noGrp="1"/>
          </p:cNvSpPr>
          <p:nvPr isPhoto="0" userDrawn="0">
            <p:ph type="sldNum" idx="8" hasCustomPrompt="0"/>
          </p:nvPr>
        </p:nvSpPr>
        <p:spPr bwMode="auto"/>
        <p:txBody>
          <a:bodyPr/>
          <a:p>
            <a:pPr>
              <a:defRPr/>
            </a:pPr>
            <a:fld id="{22ADB9A9-1CFD-4C9C-9C47-CADBFD52C146}" type="slidenum">
              <a:rPr/>
              <a:t/>
            </a:fld>
            <a:endParaRPr/>
          </a:p>
        </p:txBody>
      </p:sp>
      <p:sp>
        <p:nvSpPr>
          <p:cNvPr id="10" name="PlaceHolder 7" hidden="0"/>
          <p:cNvSpPr>
            <a:spLocks noGrp="1"/>
          </p:cNvSpPr>
          <p:nvPr isPhoto="0" userDrawn="0">
            <p:ph type="dt" idx="9" hasCustomPrompt="0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x" userDrawn="1">
  <p:cSld name="Title Slide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 algn="ctr">
              <a:buNone/>
              <a:defRPr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 hidden="0"/>
          <p:cNvSpPr>
            <a:spLocks noGrp="1"/>
          </p:cNvSpPr>
          <p:nvPr isPhoto="0" userDrawn="0">
            <p:ph type="subTitle" hasCustomPrompt="0"/>
          </p:nvPr>
        </p:nvSpPr>
        <p:spPr bwMode="auto"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 algn="ctr">
              <a:buNone/>
              <a:defRPr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3" hidden="0"/>
          <p:cNvSpPr>
            <a:spLocks noGrp="1"/>
          </p:cNvSpPr>
          <p:nvPr isPhoto="0" userDrawn="0">
            <p:ph type="ftr" idx="1" hasCustomPrompt="0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7" name="PlaceHolder 4" hidden="0"/>
          <p:cNvSpPr>
            <a:spLocks noGrp="1"/>
          </p:cNvSpPr>
          <p:nvPr isPhoto="0" userDrawn="0">
            <p:ph type="sldNum" idx="2" hasCustomPrompt="0"/>
          </p:nvPr>
        </p:nvSpPr>
        <p:spPr bwMode="auto"/>
        <p:txBody>
          <a:bodyPr/>
          <a:p>
            <a:pPr>
              <a:defRPr/>
            </a:pPr>
            <a:fld id="{E6847437-E61A-4980-A65C-949975EE1696}" type="slidenum">
              <a:rPr/>
              <a:t/>
            </a:fld>
            <a:endParaRPr/>
          </a:p>
        </p:txBody>
      </p:sp>
      <p:sp>
        <p:nvSpPr>
          <p:cNvPr id="8" name="PlaceHolder 5" hidden="0"/>
          <p:cNvSpPr>
            <a:spLocks noGrp="1"/>
          </p:cNvSpPr>
          <p:nvPr isPhoto="0" userDrawn="0">
            <p:ph type="dt" idx="3" hasCustomPrompt="0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AndTwoObj" userDrawn="1">
  <p:cSld name="Title Content and 2 Conten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 algn="ctr">
              <a:buNone/>
              <a:defRPr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 hidden="0"/>
          <p:cNvSpPr>
            <a:spLocks noGrp="1"/>
          </p:cNvSpPr>
          <p:nvPr isPhoto="0" userDrawn="0">
            <p:ph hasCustomPrompt="0"/>
          </p:nvPr>
        </p:nvSpPr>
        <p:spPr bwMode="auto">
          <a:xfrm>
            <a:off x="50400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spcBef>
                <a:spcPts val="1417"/>
              </a:spcBef>
              <a:buNone/>
              <a:defRPr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3" hidden="0"/>
          <p:cNvSpPr>
            <a:spLocks noGrp="1"/>
          </p:cNvSpPr>
          <p:nvPr isPhoto="0" userDrawn="0">
            <p:ph hasCustomPrompt="0"/>
          </p:nvPr>
        </p:nvSpPr>
        <p:spPr bwMode="auto"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spcBef>
                <a:spcPts val="1417"/>
              </a:spcBef>
              <a:buNone/>
              <a:defRPr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4" hidden="0"/>
          <p:cNvSpPr>
            <a:spLocks noGrp="1"/>
          </p:cNvSpPr>
          <p:nvPr isPhoto="0" userDrawn="0">
            <p:ph hasCustomPrompt="0"/>
          </p:nvPr>
        </p:nvSpPr>
        <p:spPr bwMode="auto">
          <a:xfrm>
            <a:off x="5152680" y="3044519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spcBef>
                <a:spcPts val="1417"/>
              </a:spcBef>
              <a:buNone/>
              <a:defRPr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5" hidden="0"/>
          <p:cNvSpPr>
            <a:spLocks noGrp="1"/>
          </p:cNvSpPr>
          <p:nvPr isPhoto="0" userDrawn="0">
            <p:ph type="ftr" idx="7" hasCustomPrompt="0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9" name="PlaceHolder 6" hidden="0"/>
          <p:cNvSpPr>
            <a:spLocks noGrp="1"/>
          </p:cNvSpPr>
          <p:nvPr isPhoto="0" userDrawn="0">
            <p:ph type="sldNum" idx="8" hasCustomPrompt="0"/>
          </p:nvPr>
        </p:nvSpPr>
        <p:spPr bwMode="auto"/>
        <p:txBody>
          <a:bodyPr/>
          <a:p>
            <a:pPr>
              <a:defRPr/>
            </a:pPr>
            <a:fld id="{9F9F7C01-2BAB-4089-A7E3-4E8C93BB9076}" type="slidenum">
              <a:rPr/>
              <a:t/>
            </a:fld>
            <a:endParaRPr/>
          </a:p>
        </p:txBody>
      </p:sp>
      <p:sp>
        <p:nvSpPr>
          <p:cNvPr id="10" name="PlaceHolder 7" hidden="0"/>
          <p:cNvSpPr>
            <a:spLocks noGrp="1"/>
          </p:cNvSpPr>
          <p:nvPr isPhoto="0" userDrawn="0">
            <p:ph type="dt" idx="9" hasCustomPrompt="0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OverTx" userDrawn="1">
  <p:cSld name="Title, 2 Content over Conten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 algn="ctr">
              <a:buNone/>
              <a:defRPr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 hidden="0"/>
          <p:cNvSpPr>
            <a:spLocks noGrp="1"/>
          </p:cNvSpPr>
          <p:nvPr isPhoto="0" userDrawn="0">
            <p:ph hasCustomPrompt="0"/>
          </p:nvPr>
        </p:nvSpPr>
        <p:spPr bwMode="auto"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spcBef>
                <a:spcPts val="1417"/>
              </a:spcBef>
              <a:buNone/>
              <a:defRPr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3" hidden="0"/>
          <p:cNvSpPr>
            <a:spLocks noGrp="1"/>
          </p:cNvSpPr>
          <p:nvPr isPhoto="0" userDrawn="0">
            <p:ph hasCustomPrompt="0"/>
          </p:nvPr>
        </p:nvSpPr>
        <p:spPr bwMode="auto"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spcBef>
                <a:spcPts val="1417"/>
              </a:spcBef>
              <a:buNone/>
              <a:defRPr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4" hidden="0"/>
          <p:cNvSpPr>
            <a:spLocks noGrp="1"/>
          </p:cNvSpPr>
          <p:nvPr isPhoto="0" userDrawn="0">
            <p:ph hasCustomPrompt="0"/>
          </p:nvPr>
        </p:nvSpPr>
        <p:spPr bwMode="auto">
          <a:xfrm>
            <a:off x="504000" y="3044519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spcBef>
                <a:spcPts val="1417"/>
              </a:spcBef>
              <a:buNone/>
              <a:defRPr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5" hidden="0"/>
          <p:cNvSpPr>
            <a:spLocks noGrp="1"/>
          </p:cNvSpPr>
          <p:nvPr isPhoto="0" userDrawn="0">
            <p:ph type="ftr" idx="7" hasCustomPrompt="0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9" name="PlaceHolder 6" hidden="0"/>
          <p:cNvSpPr>
            <a:spLocks noGrp="1"/>
          </p:cNvSpPr>
          <p:nvPr isPhoto="0" userDrawn="0">
            <p:ph type="sldNum" idx="8" hasCustomPrompt="0"/>
          </p:nvPr>
        </p:nvSpPr>
        <p:spPr bwMode="auto"/>
        <p:txBody>
          <a:bodyPr/>
          <a:p>
            <a:pPr>
              <a:defRPr/>
            </a:pPr>
            <a:fld id="{412A00F3-9C8A-4DD3-8992-0EC0F471B3E0}" type="slidenum">
              <a:rPr/>
              <a:t/>
            </a:fld>
            <a:endParaRPr/>
          </a:p>
        </p:txBody>
      </p:sp>
      <p:sp>
        <p:nvSpPr>
          <p:cNvPr id="10" name="PlaceHolder 7" hidden="0"/>
          <p:cNvSpPr>
            <a:spLocks noGrp="1"/>
          </p:cNvSpPr>
          <p:nvPr isPhoto="0" userDrawn="0">
            <p:ph type="dt" idx="9" hasCustomPrompt="0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OverTx" userDrawn="1">
  <p:cSld name="Title, Content over Conten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 algn="ctr">
              <a:buNone/>
              <a:defRPr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 hidden="0"/>
          <p:cNvSpPr>
            <a:spLocks noGrp="1"/>
          </p:cNvSpPr>
          <p:nvPr isPhoto="0" userDrawn="0">
            <p:ph hasCustomPrompt="0"/>
          </p:nvPr>
        </p:nvSpPr>
        <p:spPr bwMode="auto">
          <a:xfrm>
            <a:off x="504000" y="132660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spcBef>
                <a:spcPts val="1417"/>
              </a:spcBef>
              <a:buNone/>
              <a:defRPr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3" hidden="0"/>
          <p:cNvSpPr>
            <a:spLocks noGrp="1"/>
          </p:cNvSpPr>
          <p:nvPr isPhoto="0" userDrawn="0">
            <p:ph hasCustomPrompt="0"/>
          </p:nvPr>
        </p:nvSpPr>
        <p:spPr bwMode="auto">
          <a:xfrm>
            <a:off x="504000" y="3044519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spcBef>
                <a:spcPts val="1417"/>
              </a:spcBef>
              <a:buNone/>
              <a:defRPr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4" hidden="0"/>
          <p:cNvSpPr>
            <a:spLocks noGrp="1"/>
          </p:cNvSpPr>
          <p:nvPr isPhoto="0" userDrawn="0">
            <p:ph type="ftr" idx="7" hasCustomPrompt="0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8" name="PlaceHolder 5" hidden="0"/>
          <p:cNvSpPr>
            <a:spLocks noGrp="1"/>
          </p:cNvSpPr>
          <p:nvPr isPhoto="0" userDrawn="0">
            <p:ph type="sldNum" idx="8" hasCustomPrompt="0"/>
          </p:nvPr>
        </p:nvSpPr>
        <p:spPr bwMode="auto"/>
        <p:txBody>
          <a:bodyPr/>
          <a:p>
            <a:pPr>
              <a:defRPr/>
            </a:pPr>
            <a:fld id="{0039FC66-CB50-4783-BEE5-34E501EBAFA7}" type="slidenum">
              <a:rPr/>
              <a:t/>
            </a:fld>
            <a:endParaRPr/>
          </a:p>
        </p:txBody>
      </p:sp>
      <p:sp>
        <p:nvSpPr>
          <p:cNvPr id="9" name="PlaceHolder 6" hidden="0"/>
          <p:cNvSpPr>
            <a:spLocks noGrp="1"/>
          </p:cNvSpPr>
          <p:nvPr isPhoto="0" userDrawn="0">
            <p:ph type="dt" idx="9" hasCustomPrompt="0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fourObj" userDrawn="1">
  <p:cSld name="Title, 4 Conten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 algn="ctr">
              <a:buNone/>
              <a:defRPr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 hidden="0"/>
          <p:cNvSpPr>
            <a:spLocks noGrp="1"/>
          </p:cNvSpPr>
          <p:nvPr isPhoto="0" userDrawn="0">
            <p:ph hasCustomPrompt="0"/>
          </p:nvPr>
        </p:nvSpPr>
        <p:spPr bwMode="auto"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spcBef>
                <a:spcPts val="1417"/>
              </a:spcBef>
              <a:buNone/>
              <a:defRPr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3" hidden="0"/>
          <p:cNvSpPr>
            <a:spLocks noGrp="1"/>
          </p:cNvSpPr>
          <p:nvPr isPhoto="0" userDrawn="0">
            <p:ph hasCustomPrompt="0"/>
          </p:nvPr>
        </p:nvSpPr>
        <p:spPr bwMode="auto"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spcBef>
                <a:spcPts val="1417"/>
              </a:spcBef>
              <a:buNone/>
              <a:defRPr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4" hidden="0"/>
          <p:cNvSpPr>
            <a:spLocks noGrp="1"/>
          </p:cNvSpPr>
          <p:nvPr isPhoto="0" userDrawn="0">
            <p:ph hasCustomPrompt="0"/>
          </p:nvPr>
        </p:nvSpPr>
        <p:spPr bwMode="auto">
          <a:xfrm>
            <a:off x="504000" y="3044519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spcBef>
                <a:spcPts val="1417"/>
              </a:spcBef>
              <a:buNone/>
              <a:defRPr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5" hidden="0"/>
          <p:cNvSpPr>
            <a:spLocks noGrp="1"/>
          </p:cNvSpPr>
          <p:nvPr isPhoto="0" userDrawn="0">
            <p:ph hasCustomPrompt="0"/>
          </p:nvPr>
        </p:nvSpPr>
        <p:spPr bwMode="auto">
          <a:xfrm>
            <a:off x="5152680" y="3044519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spcBef>
                <a:spcPts val="1417"/>
              </a:spcBef>
              <a:buNone/>
              <a:defRPr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6" hidden="0"/>
          <p:cNvSpPr>
            <a:spLocks noGrp="1"/>
          </p:cNvSpPr>
          <p:nvPr isPhoto="0" userDrawn="0">
            <p:ph type="ftr" idx="7" hasCustomPrompt="0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10" name="PlaceHolder 7" hidden="0"/>
          <p:cNvSpPr>
            <a:spLocks noGrp="1"/>
          </p:cNvSpPr>
          <p:nvPr isPhoto="0" userDrawn="0">
            <p:ph type="sldNum" idx="8" hasCustomPrompt="0"/>
          </p:nvPr>
        </p:nvSpPr>
        <p:spPr bwMode="auto"/>
        <p:txBody>
          <a:bodyPr/>
          <a:p>
            <a:pPr>
              <a:defRPr/>
            </a:pPr>
            <a:fld id="{B3C2DB90-2B7E-497C-95EC-7B851B1FBAA4}" type="slidenum">
              <a:rPr/>
              <a:t/>
            </a:fld>
            <a:endParaRPr/>
          </a:p>
        </p:txBody>
      </p:sp>
      <p:sp>
        <p:nvSpPr>
          <p:cNvPr id="11" name="PlaceHolder 8" hidden="0"/>
          <p:cNvSpPr>
            <a:spLocks noGrp="1"/>
          </p:cNvSpPr>
          <p:nvPr isPhoto="0" userDrawn="0">
            <p:ph type="dt" idx="9" hasCustomPrompt="0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Title, 6 Conten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 algn="ctr">
              <a:buNone/>
              <a:defRPr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 hidden="0"/>
          <p:cNvSpPr>
            <a:spLocks noGrp="1"/>
          </p:cNvSpPr>
          <p:nvPr isPhoto="0" userDrawn="0">
            <p:ph hasCustomPrompt="0"/>
          </p:nvPr>
        </p:nvSpPr>
        <p:spPr bwMode="auto">
          <a:xfrm>
            <a:off x="50400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spcBef>
                <a:spcPts val="1417"/>
              </a:spcBef>
              <a:buNone/>
              <a:defRPr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3" hidden="0"/>
          <p:cNvSpPr>
            <a:spLocks noGrp="1"/>
          </p:cNvSpPr>
          <p:nvPr isPhoto="0" userDrawn="0">
            <p:ph hasCustomPrompt="0"/>
          </p:nvPr>
        </p:nvSpPr>
        <p:spPr bwMode="auto">
          <a:xfrm>
            <a:off x="357156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spcBef>
                <a:spcPts val="1417"/>
              </a:spcBef>
              <a:buNone/>
              <a:defRPr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4" hidden="0"/>
          <p:cNvSpPr>
            <a:spLocks noGrp="1"/>
          </p:cNvSpPr>
          <p:nvPr isPhoto="0" userDrawn="0">
            <p:ph hasCustomPrompt="0"/>
          </p:nvPr>
        </p:nvSpPr>
        <p:spPr bwMode="auto">
          <a:xfrm>
            <a:off x="663912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spcBef>
                <a:spcPts val="1417"/>
              </a:spcBef>
              <a:buNone/>
              <a:defRPr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5" hidden="0"/>
          <p:cNvSpPr>
            <a:spLocks noGrp="1"/>
          </p:cNvSpPr>
          <p:nvPr isPhoto="0" userDrawn="0">
            <p:ph hasCustomPrompt="0"/>
          </p:nvPr>
        </p:nvSpPr>
        <p:spPr bwMode="auto">
          <a:xfrm>
            <a:off x="504000" y="3044519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spcBef>
                <a:spcPts val="1417"/>
              </a:spcBef>
              <a:buNone/>
              <a:defRPr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6" hidden="0"/>
          <p:cNvSpPr>
            <a:spLocks noGrp="1"/>
          </p:cNvSpPr>
          <p:nvPr isPhoto="0" userDrawn="0">
            <p:ph hasCustomPrompt="0"/>
          </p:nvPr>
        </p:nvSpPr>
        <p:spPr bwMode="auto">
          <a:xfrm>
            <a:off x="3571560" y="3044519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spcBef>
                <a:spcPts val="1417"/>
              </a:spcBef>
              <a:buNone/>
              <a:defRPr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7" hidden="0"/>
          <p:cNvSpPr>
            <a:spLocks noGrp="1"/>
          </p:cNvSpPr>
          <p:nvPr isPhoto="0" userDrawn="0">
            <p:ph hasCustomPrompt="0"/>
          </p:nvPr>
        </p:nvSpPr>
        <p:spPr bwMode="auto">
          <a:xfrm>
            <a:off x="6639120" y="3044519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spcBef>
                <a:spcPts val="1417"/>
              </a:spcBef>
              <a:buNone/>
              <a:defRPr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8" hidden="0"/>
          <p:cNvSpPr>
            <a:spLocks noGrp="1"/>
          </p:cNvSpPr>
          <p:nvPr isPhoto="0" userDrawn="0">
            <p:ph type="ftr" idx="7" hasCustomPrompt="0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12" name="PlaceHolder 9" hidden="0"/>
          <p:cNvSpPr>
            <a:spLocks noGrp="1"/>
          </p:cNvSpPr>
          <p:nvPr isPhoto="0" userDrawn="0">
            <p:ph type="sldNum" idx="8" hasCustomPrompt="0"/>
          </p:nvPr>
        </p:nvSpPr>
        <p:spPr bwMode="auto"/>
        <p:txBody>
          <a:bodyPr/>
          <a:p>
            <a:pPr>
              <a:defRPr/>
            </a:pPr>
            <a:fld id="{545E98CA-CB4D-49A0-9CF0-1EEF46149F79}" type="slidenum">
              <a:rPr/>
              <a:t/>
            </a:fld>
            <a:endParaRPr/>
          </a:p>
        </p:txBody>
      </p:sp>
      <p:sp>
        <p:nvSpPr>
          <p:cNvPr id="13" name="PlaceHolder 10" hidden="0"/>
          <p:cNvSpPr>
            <a:spLocks noGrp="1"/>
          </p:cNvSpPr>
          <p:nvPr isPhoto="0" userDrawn="0">
            <p:ph type="dt" idx="9" hasCustomPrompt="0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Title, Conten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 algn="ctr">
              <a:buNone/>
              <a:defRPr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 hidden="0"/>
          <p:cNvSpPr>
            <a:spLocks noGrp="1"/>
          </p:cNvSpPr>
          <p:nvPr isPhoto="0" userDrawn="0">
            <p:ph hasCustomPrompt="0"/>
          </p:nvPr>
        </p:nvSpPr>
        <p:spPr bwMode="auto"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spcBef>
                <a:spcPts val="1417"/>
              </a:spcBef>
              <a:buNone/>
              <a:defRPr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3" hidden="0"/>
          <p:cNvSpPr>
            <a:spLocks noGrp="1"/>
          </p:cNvSpPr>
          <p:nvPr isPhoto="0" userDrawn="0">
            <p:ph type="ftr" idx="1" hasCustomPrompt="0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7" name="PlaceHolder 4" hidden="0"/>
          <p:cNvSpPr>
            <a:spLocks noGrp="1"/>
          </p:cNvSpPr>
          <p:nvPr isPhoto="0" userDrawn="0">
            <p:ph type="sldNum" idx="2" hasCustomPrompt="0"/>
          </p:nvPr>
        </p:nvSpPr>
        <p:spPr bwMode="auto"/>
        <p:txBody>
          <a:bodyPr/>
          <a:p>
            <a:pPr>
              <a:defRPr/>
            </a:pPr>
            <a:fld id="{F20008EF-3231-4CB3-9F66-273EAF20E8AD}" type="slidenum">
              <a:rPr/>
              <a:t/>
            </a:fld>
            <a:endParaRPr/>
          </a:p>
        </p:txBody>
      </p:sp>
      <p:sp>
        <p:nvSpPr>
          <p:cNvPr id="8" name="PlaceHolder 5" hidden="0"/>
          <p:cNvSpPr>
            <a:spLocks noGrp="1"/>
          </p:cNvSpPr>
          <p:nvPr isPhoto="0" userDrawn="0">
            <p:ph type="dt" idx="3" hasCustomPrompt="0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Title, 2 Conten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 algn="ctr">
              <a:buNone/>
              <a:defRPr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 hidden="0"/>
          <p:cNvSpPr>
            <a:spLocks noGrp="1"/>
          </p:cNvSpPr>
          <p:nvPr isPhoto="0" userDrawn="0">
            <p:ph hasCustomPrompt="0"/>
          </p:nvPr>
        </p:nvSpPr>
        <p:spPr bwMode="auto">
          <a:xfrm>
            <a:off x="50400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spcBef>
                <a:spcPts val="1417"/>
              </a:spcBef>
              <a:buNone/>
              <a:defRPr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3" hidden="0"/>
          <p:cNvSpPr>
            <a:spLocks noGrp="1"/>
          </p:cNvSpPr>
          <p:nvPr isPhoto="0" userDrawn="0">
            <p:ph hasCustomPrompt="0"/>
          </p:nvPr>
        </p:nvSpPr>
        <p:spPr bwMode="auto">
          <a:xfrm>
            <a:off x="515268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spcBef>
                <a:spcPts val="1417"/>
              </a:spcBef>
              <a:buNone/>
              <a:defRPr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4" hidden="0"/>
          <p:cNvSpPr>
            <a:spLocks noGrp="1"/>
          </p:cNvSpPr>
          <p:nvPr isPhoto="0" userDrawn="0">
            <p:ph type="ftr" idx="1" hasCustomPrompt="0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8" name="PlaceHolder 5" hidden="0"/>
          <p:cNvSpPr>
            <a:spLocks noGrp="1"/>
          </p:cNvSpPr>
          <p:nvPr isPhoto="0" userDrawn="0">
            <p:ph type="sldNum" idx="2" hasCustomPrompt="0"/>
          </p:nvPr>
        </p:nvSpPr>
        <p:spPr bwMode="auto"/>
        <p:txBody>
          <a:bodyPr/>
          <a:p>
            <a:pPr>
              <a:defRPr/>
            </a:pPr>
            <a:fld id="{56147F0F-4C2F-4B27-9BB6-1E7EA0FE2CE7}" type="slidenum">
              <a:rPr/>
              <a:t/>
            </a:fld>
            <a:endParaRPr/>
          </a:p>
        </p:txBody>
      </p:sp>
      <p:sp>
        <p:nvSpPr>
          <p:cNvPr id="9" name="PlaceHolder 6" hidden="0"/>
          <p:cNvSpPr>
            <a:spLocks noGrp="1"/>
          </p:cNvSpPr>
          <p:nvPr isPhoto="0" userDrawn="0">
            <p:ph type="dt" idx="3" hasCustomPrompt="0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Title Only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 algn="ctr">
              <a:buNone/>
              <a:defRPr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 hidden="0"/>
          <p:cNvSpPr>
            <a:spLocks noGrp="1"/>
          </p:cNvSpPr>
          <p:nvPr isPhoto="0" userDrawn="0">
            <p:ph type="ftr" idx="1" hasCustomPrompt="0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6" name="PlaceHolder 3" hidden="0"/>
          <p:cNvSpPr>
            <a:spLocks noGrp="1"/>
          </p:cNvSpPr>
          <p:nvPr isPhoto="0" userDrawn="0">
            <p:ph type="sldNum" idx="2" hasCustomPrompt="0"/>
          </p:nvPr>
        </p:nvSpPr>
        <p:spPr bwMode="auto"/>
        <p:txBody>
          <a:bodyPr/>
          <a:p>
            <a:pPr>
              <a:defRPr/>
            </a:pPr>
            <a:fld id="{8540421E-E821-42FF-A458-51F0D6F2E82E}" type="slidenum">
              <a:rPr/>
              <a:t/>
            </a:fld>
            <a:endParaRPr/>
          </a:p>
        </p:txBody>
      </p:sp>
      <p:sp>
        <p:nvSpPr>
          <p:cNvPr id="7" name="PlaceHolder 4" hidden="0"/>
          <p:cNvSpPr>
            <a:spLocks noGrp="1"/>
          </p:cNvSpPr>
          <p:nvPr isPhoto="0" userDrawn="0">
            <p:ph type="dt" idx="3" hasCustomPrompt="0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Only" userDrawn="1">
  <p:cSld name="Centered Tex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 hidden="0"/>
          <p:cNvSpPr>
            <a:spLocks noGrp="1"/>
          </p:cNvSpPr>
          <p:nvPr isPhoto="0" userDrawn="0">
            <p:ph type="subTitle" hasCustomPrompt="0"/>
          </p:nvPr>
        </p:nvSpPr>
        <p:spPr bwMode="auto">
          <a:xfrm>
            <a:off x="504000" y="226080"/>
            <a:ext cx="9072000" cy="4388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algn="ctr">
              <a:defRPr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 hidden="0"/>
          <p:cNvSpPr>
            <a:spLocks noGrp="1"/>
          </p:cNvSpPr>
          <p:nvPr isPhoto="0" userDrawn="0">
            <p:ph type="ftr" idx="1" hasCustomPrompt="0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6" name="PlaceHolder 3" hidden="0"/>
          <p:cNvSpPr>
            <a:spLocks noGrp="1"/>
          </p:cNvSpPr>
          <p:nvPr isPhoto="0" userDrawn="0">
            <p:ph type="sldNum" idx="2" hasCustomPrompt="0"/>
          </p:nvPr>
        </p:nvSpPr>
        <p:spPr bwMode="auto"/>
        <p:txBody>
          <a:bodyPr/>
          <a:p>
            <a:pPr>
              <a:defRPr/>
            </a:pPr>
            <a:fld id="{932E5A26-FA67-4363-A4C4-86FE22017DA5}" type="slidenum">
              <a:rPr/>
              <a:t/>
            </a:fld>
            <a:endParaRPr/>
          </a:p>
        </p:txBody>
      </p:sp>
      <p:sp>
        <p:nvSpPr>
          <p:cNvPr id="7" name="PlaceHolder 4" hidden="0"/>
          <p:cNvSpPr>
            <a:spLocks noGrp="1"/>
          </p:cNvSpPr>
          <p:nvPr isPhoto="0" userDrawn="0">
            <p:ph type="dt" idx="3" hasCustomPrompt="0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AndObj" userDrawn="1">
  <p:cSld name="Title, 2 Content and Conten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 algn="ctr">
              <a:buNone/>
              <a:defRPr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 hidden="0"/>
          <p:cNvSpPr>
            <a:spLocks noGrp="1"/>
          </p:cNvSpPr>
          <p:nvPr isPhoto="0" userDrawn="0">
            <p:ph hasCustomPrompt="0"/>
          </p:nvPr>
        </p:nvSpPr>
        <p:spPr bwMode="auto"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spcBef>
                <a:spcPts val="1417"/>
              </a:spcBef>
              <a:buNone/>
              <a:defRPr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3" hidden="0"/>
          <p:cNvSpPr>
            <a:spLocks noGrp="1"/>
          </p:cNvSpPr>
          <p:nvPr isPhoto="0" userDrawn="0">
            <p:ph hasCustomPrompt="0"/>
          </p:nvPr>
        </p:nvSpPr>
        <p:spPr bwMode="auto">
          <a:xfrm>
            <a:off x="515268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spcBef>
                <a:spcPts val="1417"/>
              </a:spcBef>
              <a:buNone/>
              <a:defRPr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4" hidden="0"/>
          <p:cNvSpPr>
            <a:spLocks noGrp="1"/>
          </p:cNvSpPr>
          <p:nvPr isPhoto="0" userDrawn="0">
            <p:ph hasCustomPrompt="0"/>
          </p:nvPr>
        </p:nvSpPr>
        <p:spPr bwMode="auto">
          <a:xfrm>
            <a:off x="504000" y="3044519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spcBef>
                <a:spcPts val="1417"/>
              </a:spcBef>
              <a:buNone/>
              <a:defRPr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5" hidden="0"/>
          <p:cNvSpPr>
            <a:spLocks noGrp="1"/>
          </p:cNvSpPr>
          <p:nvPr isPhoto="0" userDrawn="0">
            <p:ph type="ftr" idx="1" hasCustomPrompt="0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9" name="PlaceHolder 6" hidden="0"/>
          <p:cNvSpPr>
            <a:spLocks noGrp="1"/>
          </p:cNvSpPr>
          <p:nvPr isPhoto="0" userDrawn="0">
            <p:ph type="sldNum" idx="2" hasCustomPrompt="0"/>
          </p:nvPr>
        </p:nvSpPr>
        <p:spPr bwMode="auto"/>
        <p:txBody>
          <a:bodyPr/>
          <a:p>
            <a:pPr>
              <a:defRPr/>
            </a:pPr>
            <a:fld id="{6AED2A6B-08B5-414F-A71B-1A33B3F9E5EA}" type="slidenum">
              <a:rPr/>
              <a:t/>
            </a:fld>
            <a:endParaRPr/>
          </a:p>
        </p:txBody>
      </p:sp>
      <p:sp>
        <p:nvSpPr>
          <p:cNvPr id="10" name="PlaceHolder 7" hidden="0"/>
          <p:cNvSpPr>
            <a:spLocks noGrp="1"/>
          </p:cNvSpPr>
          <p:nvPr isPhoto="0" userDrawn="0">
            <p:ph type="dt" idx="3" hasCustomPrompt="0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AndTwoObj" userDrawn="1">
  <p:cSld name="Title Content and 2 Conten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 algn="ctr">
              <a:buNone/>
              <a:defRPr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 hidden="0"/>
          <p:cNvSpPr>
            <a:spLocks noGrp="1"/>
          </p:cNvSpPr>
          <p:nvPr isPhoto="0" userDrawn="0">
            <p:ph hasCustomPrompt="0"/>
          </p:nvPr>
        </p:nvSpPr>
        <p:spPr bwMode="auto">
          <a:xfrm>
            <a:off x="50400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spcBef>
                <a:spcPts val="1417"/>
              </a:spcBef>
              <a:buNone/>
              <a:defRPr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3" hidden="0"/>
          <p:cNvSpPr>
            <a:spLocks noGrp="1"/>
          </p:cNvSpPr>
          <p:nvPr isPhoto="0" userDrawn="0">
            <p:ph hasCustomPrompt="0"/>
          </p:nvPr>
        </p:nvSpPr>
        <p:spPr bwMode="auto"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spcBef>
                <a:spcPts val="1417"/>
              </a:spcBef>
              <a:buNone/>
              <a:defRPr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4" hidden="0"/>
          <p:cNvSpPr>
            <a:spLocks noGrp="1"/>
          </p:cNvSpPr>
          <p:nvPr isPhoto="0" userDrawn="0">
            <p:ph hasCustomPrompt="0"/>
          </p:nvPr>
        </p:nvSpPr>
        <p:spPr bwMode="auto">
          <a:xfrm>
            <a:off x="5152680" y="3044519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spcBef>
                <a:spcPts val="1417"/>
              </a:spcBef>
              <a:buNone/>
              <a:defRPr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5" hidden="0"/>
          <p:cNvSpPr>
            <a:spLocks noGrp="1"/>
          </p:cNvSpPr>
          <p:nvPr isPhoto="0" userDrawn="0">
            <p:ph type="ftr" idx="1" hasCustomPrompt="0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9" name="PlaceHolder 6" hidden="0"/>
          <p:cNvSpPr>
            <a:spLocks noGrp="1"/>
          </p:cNvSpPr>
          <p:nvPr isPhoto="0" userDrawn="0">
            <p:ph type="sldNum" idx="2" hasCustomPrompt="0"/>
          </p:nvPr>
        </p:nvSpPr>
        <p:spPr bwMode="auto"/>
        <p:txBody>
          <a:bodyPr/>
          <a:p>
            <a:pPr>
              <a:defRPr/>
            </a:pPr>
            <a:fld id="{6D97A114-D727-4A0A-9734-6BB3C7A71B15}" type="slidenum">
              <a:rPr/>
              <a:t/>
            </a:fld>
            <a:endParaRPr/>
          </a:p>
        </p:txBody>
      </p:sp>
      <p:sp>
        <p:nvSpPr>
          <p:cNvPr id="10" name="PlaceHolder 7" hidden="0"/>
          <p:cNvSpPr>
            <a:spLocks noGrp="1"/>
          </p:cNvSpPr>
          <p:nvPr isPhoto="0" userDrawn="0">
            <p:ph type="dt" idx="3" hasCustomPrompt="0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OverTx" userDrawn="1">
  <p:cSld name="Title, 2 Content over Conten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 algn="ctr">
              <a:buNone/>
              <a:defRPr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 hidden="0"/>
          <p:cNvSpPr>
            <a:spLocks noGrp="1"/>
          </p:cNvSpPr>
          <p:nvPr isPhoto="0" userDrawn="0">
            <p:ph hasCustomPrompt="0"/>
          </p:nvPr>
        </p:nvSpPr>
        <p:spPr bwMode="auto"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spcBef>
                <a:spcPts val="1417"/>
              </a:spcBef>
              <a:buNone/>
              <a:defRPr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3" hidden="0"/>
          <p:cNvSpPr>
            <a:spLocks noGrp="1"/>
          </p:cNvSpPr>
          <p:nvPr isPhoto="0" userDrawn="0">
            <p:ph hasCustomPrompt="0"/>
          </p:nvPr>
        </p:nvSpPr>
        <p:spPr bwMode="auto"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spcBef>
                <a:spcPts val="1417"/>
              </a:spcBef>
              <a:buNone/>
              <a:defRPr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4" hidden="0"/>
          <p:cNvSpPr>
            <a:spLocks noGrp="1"/>
          </p:cNvSpPr>
          <p:nvPr isPhoto="0" userDrawn="0">
            <p:ph hasCustomPrompt="0"/>
          </p:nvPr>
        </p:nvSpPr>
        <p:spPr bwMode="auto">
          <a:xfrm>
            <a:off x="504000" y="3044519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spcBef>
                <a:spcPts val="1417"/>
              </a:spcBef>
              <a:buNone/>
              <a:defRPr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5" hidden="0"/>
          <p:cNvSpPr>
            <a:spLocks noGrp="1"/>
          </p:cNvSpPr>
          <p:nvPr isPhoto="0" userDrawn="0">
            <p:ph type="ftr" idx="1" hasCustomPrompt="0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9" name="PlaceHolder 6" hidden="0"/>
          <p:cNvSpPr>
            <a:spLocks noGrp="1"/>
          </p:cNvSpPr>
          <p:nvPr isPhoto="0" userDrawn="0">
            <p:ph type="sldNum" idx="2" hasCustomPrompt="0"/>
          </p:nvPr>
        </p:nvSpPr>
        <p:spPr bwMode="auto"/>
        <p:txBody>
          <a:bodyPr/>
          <a:p>
            <a:pPr>
              <a:defRPr/>
            </a:pPr>
            <a:fld id="{8E2C7D26-B10E-412D-AD7C-1CC2CA540974}" type="slidenum">
              <a:rPr/>
              <a:t/>
            </a:fld>
            <a:endParaRPr/>
          </a:p>
        </p:txBody>
      </p:sp>
      <p:sp>
        <p:nvSpPr>
          <p:cNvPr id="10" name="PlaceHolder 7" hidden="0"/>
          <p:cNvSpPr>
            <a:spLocks noGrp="1"/>
          </p:cNvSpPr>
          <p:nvPr isPhoto="0" userDrawn="0">
            <p:ph type="dt" idx="3" hasCustomPrompt="0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/Relationships>
</file>

<file path=ppt/slideMasters/_rels/slideMaster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4.xml"/><Relationship Id="rId13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solidFill>
          <a:srgbClr val="FFFFFF"/>
        </a:soli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504000" y="226080"/>
            <a:ext cx="9071280" cy="946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buNone/>
              <a:defRPr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C</a:t>
            </a: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li</a:t>
            </a: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c</a:t>
            </a: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k </a:t>
            </a: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t</a:t>
            </a: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o</a:t>
            </a: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e</a:t>
            </a: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d</a:t>
            </a: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it </a:t>
            </a: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t</a:t>
            </a: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h</a:t>
            </a: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e</a:t>
            </a: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ti</a:t>
            </a: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tl</a:t>
            </a: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e</a:t>
            </a: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t</a:t>
            </a: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e</a:t>
            </a: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x</a:t>
            </a: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t </a:t>
            </a: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f</a:t>
            </a: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o</a:t>
            </a: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r</a:t>
            </a: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m</a:t>
            </a: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a</a:t>
            </a: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t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 hidden="0"/>
          <p:cNvSpPr>
            <a:spLocks noGrp="1"/>
          </p:cNvSpPr>
          <p:nvPr isPhoto="0" userDrawn="0">
            <p:ph type="ftr" idx="1" hasCustomPrompt="0"/>
          </p:nvPr>
        </p:nvSpPr>
        <p:spPr bwMode="auto">
          <a:xfrm>
            <a:off x="3338640" y="5255280"/>
            <a:ext cx="3401280" cy="301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U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&lt;footer&gt;</a:t>
            </a:r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PlaceHolder 3" hidden="0"/>
          <p:cNvSpPr>
            <a:spLocks noGrp="1"/>
          </p:cNvSpPr>
          <p:nvPr isPhoto="0" userDrawn="0">
            <p:ph type="sldNum" idx="2" hasCustomPrompt="0"/>
          </p:nvPr>
        </p:nvSpPr>
        <p:spPr bwMode="auto">
          <a:xfrm>
            <a:off x="7118640" y="5255280"/>
            <a:ext cx="2267280" cy="301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US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  <a:defRPr/>
            </a:pPr>
            <a:fld id="{89C7A9D5-3CCE-44B0-A5B9-13A3189FF716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/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PlaceHolder 4" hidden="0"/>
          <p:cNvSpPr>
            <a:spLocks noGrp="1"/>
          </p:cNvSpPr>
          <p:nvPr isPhoto="0" userDrawn="0">
            <p:ph type="dt" idx="3" hasCustomPrompt="0"/>
          </p:nvPr>
        </p:nvSpPr>
        <p:spPr bwMode="auto">
          <a:xfrm>
            <a:off x="692640" y="5255280"/>
            <a:ext cx="2267280" cy="301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  <a:defRPr/>
            </a:pPr>
            <a:r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&lt;date/time&gt;</a:t>
            </a:r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" name="PlaceHolder 5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 hidden="0"/>
          <p:cNvSpPr>
            <a:spLocks noGrp="1"/>
          </p:cNvSpPr>
          <p:nvPr isPhoto="0" userDrawn="0">
            <p:ph type="ftr" idx="7" hasCustomPrompt="0"/>
          </p:nvPr>
        </p:nvSpPr>
        <p:spPr bwMode="auto">
          <a:xfrm>
            <a:off x="3447360" y="5165280"/>
            <a:ext cx="3194640" cy="390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U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&lt;footer&gt;</a:t>
            </a:r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PlaceHolder 2" hidden="0"/>
          <p:cNvSpPr>
            <a:spLocks noGrp="1"/>
          </p:cNvSpPr>
          <p:nvPr isPhoto="0" userDrawn="0">
            <p:ph type="sldNum" idx="8" hasCustomPrompt="0"/>
          </p:nvPr>
        </p:nvSpPr>
        <p:spPr bwMode="auto">
          <a:xfrm>
            <a:off x="7227360" y="5165280"/>
            <a:ext cx="2347920" cy="390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U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  <a:defRPr/>
            </a:pPr>
            <a:fld id="{FC7E69EB-8411-4D2D-B235-BF07A5F8F8A9}" type="slidenum"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/>
            </a:fld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PlaceHolder 3" hidden="0"/>
          <p:cNvSpPr>
            <a:spLocks noGrp="1"/>
          </p:cNvSpPr>
          <p:nvPr isPhoto="0" userDrawn="0">
            <p:ph type="dt" idx="9" hasCustomPrompt="0"/>
          </p:nvPr>
        </p:nvSpPr>
        <p:spPr bwMode="auto">
          <a:xfrm>
            <a:off x="504000" y="5165280"/>
            <a:ext cx="2347920" cy="390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  <a:defRPr/>
            </a:pPr>
            <a:r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&lt;date/time&gt;</a:t>
            </a:r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PlaceHolder 4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 algn="ctr">
              <a:buNone/>
              <a:defRPr/>
            </a:pPr>
            <a:r>
              <a:rPr lang="en-US" sz="44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5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Relationship Id="rId4" Type="http://schemas.openxmlformats.org/officeDocument/2006/relationships/image" Target="../media/image5.pn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Relationship Id="rId4" Type="http://schemas.openxmlformats.org/officeDocument/2006/relationships/image" Target="../media/image5.pn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Relationship Id="rId4" Type="http://schemas.openxmlformats.org/officeDocument/2006/relationships/image" Target="../media/image6.pn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Relationship Id="rId4" Type="http://schemas.openxmlformats.org/officeDocument/2006/relationships/image" Target="../media/image7.pn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8.pn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Relationship Id="rId4" Type="http://schemas.openxmlformats.org/officeDocument/2006/relationships/image" Target="../media/image8.pn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g"/><Relationship Id="rId4" Type="http://schemas.openxmlformats.org/officeDocument/2006/relationships/image" Target="../media/image8.pn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jp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4" descr="" hidden="0"/>
          <p:cNvPicPr/>
          <p:nvPr isPhoto="0" userDrawn="0"/>
        </p:nvPicPr>
        <p:blipFill>
          <a:blip r:embed="rId2"/>
          <a:srcRect l="0" t="0" r="30331" b="0"/>
          <a:stretch/>
        </p:blipFill>
        <p:spPr bwMode="auto">
          <a:xfrm>
            <a:off x="2921400" y="0"/>
            <a:ext cx="7159680" cy="5669280"/>
          </a:xfrm>
          <a:prstGeom prst="rect">
            <a:avLst/>
          </a:prstGeom>
          <a:ln w="0">
            <a:noFill/>
          </a:ln>
        </p:spPr>
      </p:pic>
      <p:pic>
        <p:nvPicPr>
          <p:cNvPr id="5" name="Picture 1" descr="" hidden="0"/>
          <p:cNvPicPr/>
          <p:nvPr isPhoto="0" userDrawn="0"/>
        </p:nvPicPr>
        <p:blipFill>
          <a:blip r:embed="rId3"/>
          <a:srcRect l="0" t="0" r="-31" b="0"/>
          <a:stretch/>
        </p:blipFill>
        <p:spPr bwMode="auto">
          <a:xfrm>
            <a:off x="14760" y="-6480"/>
            <a:ext cx="10081440" cy="5669280"/>
          </a:xfrm>
          <a:prstGeom prst="rect">
            <a:avLst/>
          </a:prstGeom>
          <a:ln w="0">
            <a:noFill/>
          </a:ln>
        </p:spPr>
      </p:pic>
      <p:sp>
        <p:nvSpPr>
          <p:cNvPr id="6" name="TextBox 2" hidden="0"/>
          <p:cNvSpPr/>
          <p:nvPr isPhoto="0" userDrawn="0"/>
        </p:nvSpPr>
        <p:spPr bwMode="auto">
          <a:xfrm>
            <a:off x="312480" y="227880"/>
            <a:ext cx="2971080" cy="30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spAutoFit/>
          </a:bodyPr>
          <a:p>
            <a:pPr>
              <a:lnSpc>
                <a:spcPct val="100000"/>
              </a:lnSpc>
              <a:defRPr/>
            </a:pPr>
            <a:r>
              <a:rPr lang="en-US" sz="1400" b="0" strike="noStrike" spc="-1">
                <a:solidFill>
                  <a:srgbClr val="FFFFFF"/>
                </a:solidFill>
                <a:latin typeface="Museo Sans 500"/>
                <a:ea typeface="Museo Sans 500"/>
              </a:rPr>
              <a:t>2 Twelve </a:t>
            </a:r>
            <a:r>
              <a:rPr lang="en-US" sz="1400" b="0" strike="noStrike" spc="-1">
                <a:solidFill>
                  <a:srgbClr val="FFFFFF"/>
                </a:solidFill>
                <a:latin typeface="Museo Sans 300"/>
                <a:ea typeface="Museo Sans 300"/>
              </a:rPr>
              <a:t>Solutions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TextBox 6" hidden="0"/>
          <p:cNvSpPr/>
          <p:nvPr isPhoto="0" userDrawn="0"/>
        </p:nvSpPr>
        <p:spPr bwMode="auto">
          <a:xfrm flipH="0" flipV="0">
            <a:off x="312839" y="2859840"/>
            <a:ext cx="5725504" cy="1370196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noAutofit/>
          </a:bodyPr>
          <a:p>
            <a:pPr>
              <a:lnSpc>
                <a:spcPct val="100000"/>
              </a:lnSpc>
              <a:defRPr/>
            </a:pPr>
            <a:r>
              <a:rPr lang="en-US" sz="2800" b="0" strike="noStrike" spc="-1">
                <a:solidFill>
                  <a:srgbClr val="FFFFFF"/>
                </a:solidFill>
                <a:latin typeface="Museo Slab 700"/>
                <a:ea typeface="Museo Slab 700"/>
              </a:rPr>
              <a:t>2 Twelve Solutions - ORE overview and Phases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" name="Picture 3" descr="" hidden="0"/>
          <p:cNvPicPr/>
          <p:nvPr isPhoto="0" userDrawn="0"/>
        </p:nvPicPr>
        <p:blipFill>
          <a:blip r:embed="rId4"/>
          <a:stretch/>
        </p:blipFill>
        <p:spPr bwMode="auto">
          <a:xfrm>
            <a:off x="7138080" y="2133000"/>
            <a:ext cx="1604880" cy="2889000"/>
          </a:xfrm>
          <a:prstGeom prst="rect">
            <a:avLst/>
          </a:prstGeom>
          <a:ln w="0">
            <a:noFill/>
          </a:ln>
        </p:spPr>
      </p:pic>
      <p:sp>
        <p:nvSpPr>
          <p:cNvPr id="9" name="TextBox 7" hidden="0"/>
          <p:cNvSpPr/>
          <p:nvPr isPhoto="0" userDrawn="0"/>
        </p:nvSpPr>
        <p:spPr bwMode="auto">
          <a:xfrm>
            <a:off x="312840" y="2701440"/>
            <a:ext cx="2806560" cy="211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spAutoFit/>
          </a:bodyPr>
          <a:p>
            <a:pPr>
              <a:lnSpc>
                <a:spcPct val="100000"/>
              </a:lnSpc>
              <a:defRPr/>
            </a:pPr>
            <a:r>
              <a:rPr lang="en-US" sz="800" b="0" strike="noStrike" spc="-1">
                <a:solidFill>
                  <a:srgbClr val="00B0F0"/>
                </a:solidFill>
                <a:latin typeface="Museo Sans 500"/>
                <a:ea typeface="Museo Sans 500"/>
              </a:rPr>
              <a:t>PROJECT</a:t>
            </a:r>
            <a:endParaRPr lang="en-US" sz="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TextBox 8" hidden="0"/>
          <p:cNvSpPr/>
          <p:nvPr isPhoto="0" userDrawn="0"/>
        </p:nvSpPr>
        <p:spPr bwMode="auto">
          <a:xfrm>
            <a:off x="312480" y="4053240"/>
            <a:ext cx="948600" cy="211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spAutoFit/>
          </a:bodyPr>
          <a:p>
            <a:pPr>
              <a:lnSpc>
                <a:spcPct val="100000"/>
              </a:lnSpc>
              <a:defRPr/>
            </a:pPr>
            <a:r>
              <a:rPr lang="en-US" sz="800" b="0" strike="noStrike" spc="-1">
                <a:solidFill>
                  <a:srgbClr val="00B0F0"/>
                </a:solidFill>
                <a:latin typeface="Museo Sans 500"/>
                <a:ea typeface="Museo Sans 500"/>
              </a:rPr>
              <a:t>DATE</a:t>
            </a:r>
            <a:endParaRPr lang="en-US" sz="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TextBox 9" hidden="0"/>
          <p:cNvSpPr/>
          <p:nvPr isPhoto="0" userDrawn="0"/>
        </p:nvSpPr>
        <p:spPr bwMode="auto">
          <a:xfrm>
            <a:off x="166680" y="4214880"/>
            <a:ext cx="1280160" cy="45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spAutoFit/>
          </a:bodyPr>
          <a:p>
            <a:pPr>
              <a:lnSpc>
                <a:spcPct val="100000"/>
              </a:lnSpc>
              <a:defRPr/>
            </a:pPr>
            <a:r>
              <a:rPr lang="en-US" sz="1200" b="0" strike="noStrike" spc="-1">
                <a:solidFill>
                  <a:srgbClr val="FFFFFF"/>
                </a:solidFill>
                <a:latin typeface="Museo Slab 300"/>
                <a:ea typeface="Museo Slab 300"/>
              </a:rPr>
              <a:t>7 December 2022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12" name="Straight Connector 2" hidden="0"/>
          <p:cNvCxnSpPr>
            <a:cxnSpLocks/>
          </p:cNvCxnSpPr>
          <p:nvPr isPhoto="0" userDrawn="0"/>
        </p:nvCxnSpPr>
        <p:spPr bwMode="auto">
          <a:xfrm>
            <a:off x="0" y="4673160"/>
            <a:ext cx="5572080" cy="720"/>
          </a:xfrm>
          <a:prstGeom prst="straightConnector1">
            <a:avLst/>
          </a:prstGeom>
          <a:ln w="12700">
            <a:solidFill>
              <a:srgbClr val="404040">
                <a:alpha val="80000"/>
              </a:srgbClr>
            </a:solidFill>
            <a:round/>
          </a:ln>
        </p:spPr>
      </p:cxnSp>
      <p:sp>
        <p:nvSpPr>
          <p:cNvPr id="13" name="TextBox 10" hidden="0"/>
          <p:cNvSpPr/>
          <p:nvPr isPhoto="0" userDrawn="0"/>
        </p:nvSpPr>
        <p:spPr bwMode="auto">
          <a:xfrm>
            <a:off x="1426680" y="4053240"/>
            <a:ext cx="948600" cy="211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spAutoFit/>
          </a:bodyPr>
          <a:p>
            <a:pPr>
              <a:lnSpc>
                <a:spcPct val="100000"/>
              </a:lnSpc>
              <a:defRPr/>
            </a:pPr>
            <a:r>
              <a:rPr lang="en-US" sz="800" b="0" strike="noStrike" spc="-1">
                <a:solidFill>
                  <a:srgbClr val="00B0F0"/>
                </a:solidFill>
                <a:latin typeface="Museo Sans 500"/>
                <a:ea typeface="Museo Sans 500"/>
              </a:rPr>
              <a:t>CLIENT</a:t>
            </a:r>
            <a:endParaRPr lang="en-US" sz="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TextBox 11" hidden="0"/>
          <p:cNvSpPr/>
          <p:nvPr isPhoto="0" userDrawn="0"/>
        </p:nvSpPr>
        <p:spPr bwMode="auto">
          <a:xfrm>
            <a:off x="1426680" y="4214880"/>
            <a:ext cx="1701000" cy="27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spAutoFit/>
          </a:bodyPr>
          <a:p>
            <a:pPr>
              <a:lnSpc>
                <a:spcPct val="100000"/>
              </a:lnSpc>
              <a:defRPr/>
            </a:pPr>
            <a:endParaRPr lang="en-US" sz="15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5" name="TextBox 12" hidden="0"/>
          <p:cNvSpPr/>
          <p:nvPr isPhoto="0" userDrawn="0"/>
        </p:nvSpPr>
        <p:spPr bwMode="auto">
          <a:xfrm>
            <a:off x="3229920" y="4053240"/>
            <a:ext cx="948600" cy="211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spAutoFit/>
          </a:bodyPr>
          <a:p>
            <a:pPr>
              <a:lnSpc>
                <a:spcPct val="100000"/>
              </a:lnSpc>
              <a:defRPr/>
            </a:pPr>
            <a:r>
              <a:rPr lang="en-US" sz="800" b="0" strike="noStrike" spc="-1">
                <a:solidFill>
                  <a:srgbClr val="00B0F0"/>
                </a:solidFill>
                <a:latin typeface="Museo Sans 500"/>
                <a:ea typeface="Museo Sans 500"/>
              </a:rPr>
              <a:t>PHASE</a:t>
            </a:r>
            <a:endParaRPr lang="en-US" sz="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TextBox 14" hidden="0"/>
          <p:cNvSpPr/>
          <p:nvPr isPhoto="0" userDrawn="0"/>
        </p:nvSpPr>
        <p:spPr bwMode="auto">
          <a:xfrm>
            <a:off x="353160" y="5398560"/>
            <a:ext cx="3825000" cy="211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spAutoFit/>
          </a:bodyPr>
          <a:p>
            <a:pPr>
              <a:lnSpc>
                <a:spcPct val="100000"/>
              </a:lnSpc>
              <a:defRPr/>
            </a:pPr>
            <a:r>
              <a:rPr lang="en-US" sz="800" b="0" strike="noStrike" spc="-1">
                <a:solidFill>
                  <a:srgbClr val="FFFFFF"/>
                </a:solidFill>
                <a:latin typeface="Museo Sans 500"/>
                <a:ea typeface="Museo Sans 500"/>
              </a:rPr>
              <a:t>2 Twelve Solutions, LLC All Rights Reserved 2018</a:t>
            </a:r>
            <a:endParaRPr lang="en-US" sz="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Freeform 2" hidden="0"/>
          <p:cNvSpPr/>
          <p:nvPr isPhoto="0" userDrawn="0"/>
        </p:nvSpPr>
        <p:spPr bwMode="auto">
          <a:xfrm>
            <a:off x="8117280" y="-6480"/>
            <a:ext cx="1978920" cy="2651760"/>
          </a:xfrm>
          <a:custGeom>
            <a:avLst/>
            <a:gdLst>
              <a:gd name="textAreaLeft" fmla="*/ 0 w 1978920"/>
              <a:gd name="textAreaRight" fmla="*/ 1979640 w 1978920"/>
              <a:gd name="textAreaTop" fmla="*/ 0 h 2651760"/>
              <a:gd name="textAreaBottom" fmla="*/ 2652480 h 2651760"/>
            </a:gdLst>
            <a:ahLst/>
            <a:cxnLst/>
            <a:rect l="textAreaLeft" t="textAreaTop" r="textAreaRight" b="textAreaBottom"/>
            <a:pathLst>
              <a:path w="2394488" h="3208149" fill="norm" stroke="1" extrusionOk="0">
                <a:moveTo>
                  <a:pt x="0" y="23247"/>
                </a:moveTo>
                <a:lnTo>
                  <a:pt x="2394488" y="3208149"/>
                </a:lnTo>
                <a:lnTo>
                  <a:pt x="2394488" y="0"/>
                </a:lnTo>
                <a:lnTo>
                  <a:pt x="0" y="23247"/>
                </a:lnTo>
                <a:close/>
              </a:path>
            </a:pathLst>
          </a:custGeom>
          <a:solidFill>
            <a:schemeClr val="accent1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p>
            <a:pPr>
              <a:lnSpc>
                <a:spcPct val="100000"/>
              </a:lnSpc>
              <a:defRPr/>
            </a:pPr>
            <a:endParaRPr lang="en-US" sz="1800" b="0" strike="noStrike" spc="-1">
              <a:solidFill>
                <a:srgbClr val="FFFFFF"/>
              </a:solidFill>
              <a:latin typeface="Calibri"/>
              <a:ea typeface="DejaVu Sans"/>
            </a:endParaRPr>
          </a:p>
        </p:txBody>
      </p:sp>
      <p:sp>
        <p:nvSpPr>
          <p:cNvPr id="18" name="Rectangle 2" hidden="0"/>
          <p:cNvSpPr/>
          <p:nvPr isPhoto="0" userDrawn="0"/>
        </p:nvSpPr>
        <p:spPr bwMode="auto">
          <a:xfrm>
            <a:off x="3269160" y="4211280"/>
            <a:ext cx="232560" cy="27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5000" rIns="90000" bIns="45000" anchor="t">
            <a:spAutoFit/>
          </a:bodyPr>
          <a:p>
            <a:pPr>
              <a:lnSpc>
                <a:spcPct val="100000"/>
              </a:lnSpc>
              <a:defRPr/>
            </a:pPr>
            <a:endParaRPr lang="en-US" sz="15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>
              <a:defRPr/>
            </a:pPr>
            <a:endParaRPr/>
          </a:p>
        </p:txBody>
      </p:sp>
      <p:sp>
        <p:nvSpPr>
          <p:cNvPr id="5" name="PlaceHolder 2" hidden="0"/>
          <p:cNvSpPr>
            <a:spLocks noGrp="1"/>
          </p:cNvSpPr>
          <p:nvPr isPhoto="0" userDrawn="0">
            <p:ph type="subTitle" hasCustomPrompt="0"/>
          </p:nvPr>
        </p:nvSpPr>
        <p:spPr bwMode="auto"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6" descr="" hidden="0"/>
          <p:cNvPicPr/>
          <p:nvPr isPhoto="0" userDrawn="0"/>
        </p:nvPicPr>
        <p:blipFill>
          <a:blip r:embed="rId3"/>
          <a:stretch/>
        </p:blipFill>
        <p:spPr bwMode="auto">
          <a:xfrm rot="21584998">
            <a:off x="1080" y="5400"/>
            <a:ext cx="10078200" cy="629640"/>
          </a:xfrm>
          <a:prstGeom prst="rect">
            <a:avLst/>
          </a:prstGeom>
          <a:ln w="0">
            <a:noFill/>
          </a:ln>
        </p:spPr>
      </p:pic>
      <p:sp>
        <p:nvSpPr>
          <p:cNvPr id="5" name="PlaceHolder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 flipH="0" flipV="0">
            <a:off x="1530739" y="99359"/>
            <a:ext cx="8238462" cy="441720"/>
          </a:xfrm>
          <a:prstGeom prst="rect">
            <a:avLst/>
          </a:prstGeom>
          <a:noFill/>
          <a:ln w="0">
            <a:noFill/>
          </a:ln>
        </p:spPr>
        <p:txBody>
          <a:bodyPr vertOverflow="overflow" horzOverflow="clip" vert="horz" wrap="square" lIns="0" tIns="0" rIns="0" bIns="0" numCol="1" spcCol="0" rtlCol="0" fromWordArt="0" anchor="ctr" anchorCtr="0" forceAA="0" upright="0" compatLnSpc="0">
            <a:normAutofit fontScale="90000" lnSpcReduction="2000"/>
          </a:bodyPr>
          <a:p>
            <a:pPr indent="0" algn="ctr">
              <a:lnSpc>
                <a:spcPct val="90000"/>
              </a:lnSpc>
              <a:buNone/>
              <a:tabLst>
                <a:tab pos="0" algn="l"/>
              </a:tabLst>
              <a:defRPr/>
            </a:pPr>
            <a:r>
              <a:rPr lang="en-US" sz="4000" b="0" strike="noStrike" spc="-1">
                <a:solidFill>
                  <a:srgbClr val="FFFFFF"/>
                </a:solidFill>
                <a:latin typeface="Calibri Light"/>
                <a:ea typeface="Arial"/>
              </a:rPr>
              <a:t> Triton Platform</a:t>
            </a:r>
            <a:endParaRPr lang="en-US" sz="40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TextBox 5" hidden="0"/>
          <p:cNvSpPr/>
          <p:nvPr isPhoto="0" userDrawn="0"/>
        </p:nvSpPr>
        <p:spPr bwMode="auto">
          <a:xfrm>
            <a:off x="9707760" y="5364360"/>
            <a:ext cx="296640" cy="363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5000" rIns="90000" bIns="45000" anchor="t">
            <a:spAutoFit/>
          </a:bodyPr>
          <a:p>
            <a:pPr>
              <a:lnSpc>
                <a:spcPct val="100000"/>
              </a:lnSpc>
              <a:defRPr/>
            </a:pPr>
            <a:endParaRPr lang="en-US" sz="15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7" name="PlaceHolder 3" hidden="0"/>
          <p:cNvSpPr>
            <a:spLocks noGrp="1"/>
          </p:cNvSpPr>
          <p:nvPr isPhoto="0" userDrawn="0">
            <p:ph type="ftr" idx="13" hasCustomPrompt="0"/>
          </p:nvPr>
        </p:nvSpPr>
        <p:spPr bwMode="auto">
          <a:xfrm>
            <a:off x="3338640" y="5368320"/>
            <a:ext cx="3401280" cy="301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US" sz="1200" b="0" strike="noStrike" spc="-1">
                <a:solidFill>
                  <a:srgbClr val="8B8B8B"/>
                </a:solidFill>
                <a:latin typeface="Calibri"/>
                <a:ea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en-US" sz="1200" b="0" strike="noStrike" spc="-1">
                <a:solidFill>
                  <a:srgbClr val="8B8B8B"/>
                </a:solidFill>
                <a:latin typeface="Calibri"/>
                <a:ea typeface="Arial"/>
              </a:rPr>
              <a:t>DISTRIBUTION E: 2 Twelve Proprietary</a:t>
            </a: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8" name="" hidden="0"/>
          <p:cNvPicPr>
            <a:picLocks noChangeAspect="1"/>
          </p:cNvPicPr>
          <p:nvPr isPhoto="0" userDrawn="0"/>
        </p:nvPicPr>
        <p:blipFill>
          <a:blip r:embed="rId4"/>
          <a:srcRect l="19009" t="46717" r="18811" b="0"/>
          <a:stretch/>
        </p:blipFill>
        <p:spPr bwMode="auto">
          <a:xfrm flipH="0" flipV="0">
            <a:off x="1222182" y="613049"/>
            <a:ext cx="7311443" cy="48511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6" descr="" hidden="0"/>
          <p:cNvPicPr/>
          <p:nvPr isPhoto="0" userDrawn="0"/>
        </p:nvPicPr>
        <p:blipFill>
          <a:blip r:embed="rId3"/>
          <a:stretch/>
        </p:blipFill>
        <p:spPr bwMode="auto">
          <a:xfrm rot="21584993">
            <a:off x="1080" y="5400"/>
            <a:ext cx="10078200" cy="629639"/>
          </a:xfrm>
          <a:prstGeom prst="rect">
            <a:avLst/>
          </a:prstGeom>
          <a:ln w="0">
            <a:noFill/>
          </a:ln>
        </p:spPr>
      </p:pic>
      <p:sp>
        <p:nvSpPr>
          <p:cNvPr id="5" name="PlaceHolder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 flipH="0" flipV="0">
            <a:off x="1530739" y="32282"/>
            <a:ext cx="8238462" cy="441720"/>
          </a:xfrm>
          <a:prstGeom prst="rect">
            <a:avLst/>
          </a:prstGeom>
          <a:noFill/>
          <a:ln w="0">
            <a:noFill/>
          </a:ln>
        </p:spPr>
        <p:txBody>
          <a:bodyPr vertOverflow="overflow" horzOverflow="clip" vert="horz" wrap="square" lIns="0" tIns="0" rIns="0" bIns="0" numCol="1" spcCol="0" rtlCol="0" fromWordArt="0" anchor="ctr" anchorCtr="0" forceAA="0" upright="0" compatLnSpc="0">
            <a:normAutofit fontScale="90000" lnSpcReduction="2000"/>
          </a:bodyPr>
          <a:p>
            <a:pPr indent="0" algn="ctr">
              <a:lnSpc>
                <a:spcPct val="90000"/>
              </a:lnSpc>
              <a:buNone/>
              <a:tabLst>
                <a:tab pos="0" algn="l"/>
              </a:tabLst>
              <a:defRPr/>
            </a:pPr>
            <a:r>
              <a:rPr lang="en-US" sz="4000" b="0" strike="noStrike" spc="0">
                <a:solidFill>
                  <a:srgbClr val="FFFFFF"/>
                </a:solidFill>
                <a:latin typeface="Calibri Light"/>
                <a:ea typeface="Arial"/>
              </a:rPr>
              <a:t>ORE and Triton Platform</a:t>
            </a:r>
            <a:endParaRPr lang="en-US" sz="4000" b="0" strike="noStrike" spc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TextBox 5" hidden="0"/>
          <p:cNvSpPr/>
          <p:nvPr isPhoto="0" userDrawn="0"/>
        </p:nvSpPr>
        <p:spPr bwMode="auto">
          <a:xfrm>
            <a:off x="9707760" y="5364360"/>
            <a:ext cx="296640" cy="363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5000" rIns="90000" bIns="45000" anchor="t">
            <a:spAutoFit/>
          </a:bodyPr>
          <a:p>
            <a:pPr>
              <a:lnSpc>
                <a:spcPct val="100000"/>
              </a:lnSpc>
              <a:defRPr/>
            </a:pPr>
            <a:endParaRPr lang="en-US" sz="1500" b="0" strike="noStrike" spc="0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7" name="PlaceHolder 3" hidden="0"/>
          <p:cNvSpPr>
            <a:spLocks noGrp="1"/>
          </p:cNvSpPr>
          <p:nvPr isPhoto="0" userDrawn="0">
            <p:ph type="ftr" idx="13" hasCustomPrompt="0"/>
          </p:nvPr>
        </p:nvSpPr>
        <p:spPr bwMode="auto">
          <a:xfrm>
            <a:off x="3338640" y="5368320"/>
            <a:ext cx="3401280" cy="30131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US" sz="1200" b="0" strike="noStrike" spc="0">
                <a:solidFill>
                  <a:srgbClr val="8B8B8B"/>
                </a:solidFill>
                <a:latin typeface="Calibri"/>
                <a:ea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en-US" sz="1200" b="0" strike="noStrike" spc="0">
                <a:solidFill>
                  <a:srgbClr val="8B8B8B"/>
                </a:solidFill>
                <a:latin typeface="Calibri"/>
                <a:ea typeface="Arial"/>
              </a:rPr>
              <a:t>DISTRIBUTION E: 2 Twelve Proprietary</a:t>
            </a:r>
            <a:endParaRPr lang="en-US" sz="1200" b="0" strike="noStrike" spc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8" name="" hidden="0"/>
          <p:cNvPicPr>
            <a:picLocks noChangeAspect="1"/>
          </p:cNvPicPr>
          <p:nvPr isPhoto="0" userDrawn="0"/>
        </p:nvPicPr>
        <p:blipFill>
          <a:blip r:embed="rId4"/>
          <a:stretch/>
        </p:blipFill>
        <p:spPr bwMode="auto">
          <a:xfrm flipH="0" flipV="0">
            <a:off x="2134815" y="469542"/>
            <a:ext cx="6693951" cy="51829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6" descr="" hidden="0"/>
          <p:cNvPicPr/>
          <p:nvPr isPhoto="0" userDrawn="0"/>
        </p:nvPicPr>
        <p:blipFill>
          <a:blip r:embed="rId3"/>
          <a:stretch/>
        </p:blipFill>
        <p:spPr bwMode="auto">
          <a:xfrm rot="21584993">
            <a:off x="1080" y="5400"/>
            <a:ext cx="10078200" cy="629639"/>
          </a:xfrm>
          <a:prstGeom prst="rect">
            <a:avLst/>
          </a:prstGeom>
          <a:ln w="0">
            <a:noFill/>
          </a:ln>
        </p:spPr>
      </p:pic>
      <p:sp>
        <p:nvSpPr>
          <p:cNvPr id="5" name="PlaceHolder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 flipH="0" flipV="0">
            <a:off x="1530739" y="99359"/>
            <a:ext cx="8238462" cy="441720"/>
          </a:xfrm>
          <a:prstGeom prst="rect">
            <a:avLst/>
          </a:prstGeom>
          <a:noFill/>
          <a:ln w="0">
            <a:noFill/>
          </a:ln>
        </p:spPr>
        <p:txBody>
          <a:bodyPr vertOverflow="overflow" horzOverflow="clip" vert="horz" wrap="square" lIns="0" tIns="0" rIns="0" bIns="0" numCol="1" spcCol="0" rtlCol="0" fromWordArt="0" anchor="ctr" anchorCtr="0" forceAA="0" upright="0" compatLnSpc="0">
            <a:normAutofit fontScale="90000" lnSpcReduction="2000"/>
          </a:bodyPr>
          <a:p>
            <a:pPr indent="0" algn="ctr">
              <a:lnSpc>
                <a:spcPct val="90000"/>
              </a:lnSpc>
              <a:buNone/>
              <a:tabLst>
                <a:tab pos="0" algn="l"/>
              </a:tabLst>
              <a:defRPr/>
            </a:pPr>
            <a:r>
              <a:rPr lang="en-US" sz="4000" b="0" strike="noStrike" spc="0">
                <a:solidFill>
                  <a:srgbClr val="FFFFFF"/>
                </a:solidFill>
                <a:latin typeface="Calibri Light"/>
                <a:ea typeface="Arial"/>
              </a:rPr>
              <a:t>ORE and Triton Platform Timeline</a:t>
            </a:r>
            <a:endParaRPr lang="en-US" sz="4000" b="0" strike="noStrike" spc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TextBox 5" hidden="0"/>
          <p:cNvSpPr/>
          <p:nvPr isPhoto="0" userDrawn="0"/>
        </p:nvSpPr>
        <p:spPr bwMode="auto">
          <a:xfrm>
            <a:off x="9707760" y="5364360"/>
            <a:ext cx="296640" cy="363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5000" rIns="90000" bIns="45000" anchor="t">
            <a:spAutoFit/>
          </a:bodyPr>
          <a:p>
            <a:pPr>
              <a:lnSpc>
                <a:spcPct val="100000"/>
              </a:lnSpc>
              <a:defRPr/>
            </a:pPr>
            <a:endParaRPr lang="en-US" sz="1500" b="0" strike="noStrike" spc="0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7" name="PlaceHolder 3" hidden="0"/>
          <p:cNvSpPr>
            <a:spLocks noGrp="1"/>
          </p:cNvSpPr>
          <p:nvPr isPhoto="0" userDrawn="0">
            <p:ph type="ftr" idx="13" hasCustomPrompt="0"/>
          </p:nvPr>
        </p:nvSpPr>
        <p:spPr bwMode="auto">
          <a:xfrm>
            <a:off x="3338640" y="5368320"/>
            <a:ext cx="3401280" cy="30131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US" sz="1200" b="0" strike="noStrike" spc="0">
                <a:solidFill>
                  <a:srgbClr val="8B8B8B"/>
                </a:solidFill>
                <a:latin typeface="Calibri"/>
                <a:ea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en-US" sz="1200" b="0" strike="noStrike" spc="0">
                <a:solidFill>
                  <a:srgbClr val="8B8B8B"/>
                </a:solidFill>
                <a:latin typeface="Calibri"/>
                <a:ea typeface="Arial"/>
              </a:rPr>
              <a:t>DISTRIBUTION E: 2 Twelve Proprietary</a:t>
            </a:r>
            <a:endParaRPr lang="en-US" sz="1200" b="0" strike="noStrike" spc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8" name="" hidden="0"/>
          <p:cNvPicPr>
            <a:picLocks noChangeAspect="1"/>
          </p:cNvPicPr>
          <p:nvPr isPhoto="0" userDrawn="0"/>
        </p:nvPicPr>
        <p:blipFill>
          <a:blip r:embed="rId4"/>
          <a:stretch/>
        </p:blipFill>
        <p:spPr bwMode="auto">
          <a:xfrm flipH="0" flipV="0">
            <a:off x="64597" y="1417086"/>
            <a:ext cx="9815209" cy="25004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6" descr="" hidden="0"/>
          <p:cNvPicPr/>
          <p:nvPr isPhoto="0" userDrawn="0"/>
        </p:nvPicPr>
        <p:blipFill>
          <a:blip r:embed="rId3"/>
          <a:stretch/>
        </p:blipFill>
        <p:spPr bwMode="auto">
          <a:xfrm rot="21584993">
            <a:off x="1080" y="5400"/>
            <a:ext cx="10078200" cy="629639"/>
          </a:xfrm>
          <a:prstGeom prst="rect">
            <a:avLst/>
          </a:prstGeom>
          <a:ln w="0">
            <a:noFill/>
          </a:ln>
        </p:spPr>
      </p:pic>
      <p:sp>
        <p:nvSpPr>
          <p:cNvPr id="5" name="PlaceHolder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 flipH="0" flipV="0">
            <a:off x="1530739" y="99359"/>
            <a:ext cx="8238462" cy="441720"/>
          </a:xfrm>
          <a:prstGeom prst="rect">
            <a:avLst/>
          </a:prstGeom>
          <a:noFill/>
          <a:ln w="0">
            <a:noFill/>
          </a:ln>
        </p:spPr>
        <p:txBody>
          <a:bodyPr vertOverflow="overflow" horzOverflow="clip" vert="horz" wrap="square" lIns="0" tIns="0" rIns="0" bIns="0" numCol="1" spcCol="0" rtlCol="0" fromWordArt="0" anchor="ctr" anchorCtr="0" forceAA="0" upright="0" compatLnSpc="0">
            <a:normAutofit fontScale="90000" lnSpcReduction="2000"/>
          </a:bodyPr>
          <a:p>
            <a:pPr indent="0" algn="ctr">
              <a:lnSpc>
                <a:spcPct val="90000"/>
              </a:lnSpc>
              <a:buNone/>
              <a:tabLst>
                <a:tab pos="0" algn="l"/>
              </a:tabLst>
              <a:defRPr/>
            </a:pPr>
            <a:r>
              <a:rPr lang="en-US" sz="4000" b="0" strike="noStrike" spc="0">
                <a:solidFill>
                  <a:srgbClr val="FFFFFF"/>
                </a:solidFill>
                <a:latin typeface="Calibri Light"/>
                <a:ea typeface="Arial"/>
              </a:rPr>
              <a:t>ORE and Triton Platform Timeline</a:t>
            </a:r>
            <a:endParaRPr lang="en-US" sz="4000" b="0" strike="noStrike" spc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TextBox 5" hidden="0"/>
          <p:cNvSpPr/>
          <p:nvPr isPhoto="0" userDrawn="0"/>
        </p:nvSpPr>
        <p:spPr bwMode="auto">
          <a:xfrm>
            <a:off x="9707760" y="5364360"/>
            <a:ext cx="296640" cy="363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5000" rIns="90000" bIns="45000" anchor="t">
            <a:spAutoFit/>
          </a:bodyPr>
          <a:p>
            <a:pPr>
              <a:lnSpc>
                <a:spcPct val="100000"/>
              </a:lnSpc>
              <a:defRPr/>
            </a:pPr>
            <a:endParaRPr lang="en-US" sz="1500" b="0" strike="noStrike" spc="0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7" name="PlaceHolder 3" hidden="0"/>
          <p:cNvSpPr>
            <a:spLocks noGrp="1"/>
          </p:cNvSpPr>
          <p:nvPr isPhoto="0" userDrawn="0">
            <p:ph type="ftr" idx="13" hasCustomPrompt="0"/>
          </p:nvPr>
        </p:nvSpPr>
        <p:spPr bwMode="auto">
          <a:xfrm>
            <a:off x="3338640" y="5368320"/>
            <a:ext cx="3401280" cy="30131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US" sz="1200" b="0" strike="noStrike" spc="0">
                <a:solidFill>
                  <a:srgbClr val="8B8B8B"/>
                </a:solidFill>
                <a:latin typeface="Calibri"/>
                <a:ea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en-US" sz="1200" b="0" strike="noStrike" spc="0">
                <a:solidFill>
                  <a:srgbClr val="8B8B8B"/>
                </a:solidFill>
                <a:latin typeface="Calibri"/>
                <a:ea typeface="Arial"/>
              </a:rPr>
              <a:t>DISTRIBUTION E: 2 Twelve Proprietary</a:t>
            </a:r>
            <a:endParaRPr lang="en-US" sz="1200" b="0" strike="noStrike" spc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8" name="" hidden="0"/>
          <p:cNvPicPr>
            <a:picLocks noChangeAspect="1"/>
          </p:cNvPicPr>
          <p:nvPr isPhoto="0" userDrawn="0"/>
        </p:nvPicPr>
        <p:blipFill>
          <a:blip r:embed="rId4"/>
          <a:stretch/>
        </p:blipFill>
        <p:spPr bwMode="auto">
          <a:xfrm>
            <a:off x="0" y="1513502"/>
            <a:ext cx="10080624" cy="26435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2202826" y="0"/>
            <a:ext cx="5674971" cy="56705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6" descr="" hidden="0"/>
          <p:cNvPicPr/>
          <p:nvPr isPhoto="0" userDrawn="0"/>
        </p:nvPicPr>
        <p:blipFill>
          <a:blip r:embed="rId3"/>
          <a:stretch/>
        </p:blipFill>
        <p:spPr bwMode="auto">
          <a:xfrm rot="21584993">
            <a:off x="1080" y="5400"/>
            <a:ext cx="10078200" cy="629639"/>
          </a:xfrm>
          <a:prstGeom prst="rect">
            <a:avLst/>
          </a:prstGeom>
          <a:ln w="0">
            <a:noFill/>
          </a:ln>
        </p:spPr>
      </p:pic>
      <p:sp>
        <p:nvSpPr>
          <p:cNvPr id="5" name="PlaceHolder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 flipH="0" flipV="0">
            <a:off x="1530739" y="99359"/>
            <a:ext cx="8238462" cy="441720"/>
          </a:xfrm>
          <a:prstGeom prst="rect">
            <a:avLst/>
          </a:prstGeom>
          <a:noFill/>
          <a:ln w="0">
            <a:noFill/>
          </a:ln>
        </p:spPr>
        <p:txBody>
          <a:bodyPr vertOverflow="overflow" horzOverflow="clip" vert="horz" wrap="square" lIns="0" tIns="0" rIns="0" bIns="0" numCol="1" spcCol="0" rtlCol="0" fromWordArt="0" anchor="ctr" anchorCtr="0" forceAA="0" upright="0" compatLnSpc="0">
            <a:normAutofit fontScale="90000" lnSpcReduction="2000"/>
          </a:bodyPr>
          <a:p>
            <a:pPr indent="0" algn="ctr">
              <a:lnSpc>
                <a:spcPct val="90000"/>
              </a:lnSpc>
              <a:buNone/>
              <a:tabLst>
                <a:tab pos="0" algn="l"/>
              </a:tabLst>
              <a:defRPr/>
            </a:pPr>
            <a:r>
              <a:rPr lang="en-US" sz="4000" b="0" strike="noStrike" spc="0">
                <a:solidFill>
                  <a:srgbClr val="FFFFFF"/>
                </a:solidFill>
                <a:latin typeface="Calibri Light"/>
                <a:ea typeface="Arial"/>
              </a:rPr>
              <a:t>ORE and Triton Platform Phase 1</a:t>
            </a:r>
            <a:endParaRPr lang="en-US" sz="4000" b="0" strike="noStrike" spc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TextBox 5" hidden="0"/>
          <p:cNvSpPr/>
          <p:nvPr isPhoto="0" userDrawn="0"/>
        </p:nvSpPr>
        <p:spPr bwMode="auto">
          <a:xfrm>
            <a:off x="9707760" y="5364360"/>
            <a:ext cx="296640" cy="363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5000" rIns="90000" bIns="45000" anchor="t">
            <a:spAutoFit/>
          </a:bodyPr>
          <a:p>
            <a:pPr>
              <a:lnSpc>
                <a:spcPct val="100000"/>
              </a:lnSpc>
              <a:defRPr/>
            </a:pPr>
            <a:endParaRPr lang="en-US" sz="1500" b="0" strike="noStrike" spc="0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7" name="PlaceHolder 3" hidden="0"/>
          <p:cNvSpPr>
            <a:spLocks noGrp="1"/>
          </p:cNvSpPr>
          <p:nvPr isPhoto="0" userDrawn="0">
            <p:ph type="ftr" idx="13" hasCustomPrompt="0"/>
          </p:nvPr>
        </p:nvSpPr>
        <p:spPr bwMode="auto">
          <a:xfrm>
            <a:off x="3338640" y="5368320"/>
            <a:ext cx="3401280" cy="30131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US" sz="1200" b="0" strike="noStrike" spc="0">
                <a:solidFill>
                  <a:srgbClr val="8B8B8B"/>
                </a:solidFill>
                <a:latin typeface="Calibri"/>
                <a:ea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en-US" sz="1200" b="0" strike="noStrike" spc="0">
                <a:solidFill>
                  <a:srgbClr val="8B8B8B"/>
                </a:solidFill>
                <a:latin typeface="Calibri"/>
                <a:ea typeface="Arial"/>
              </a:rPr>
              <a:t>DISTRIBUTION E: 2 Twelve Proprietary</a:t>
            </a:r>
            <a:endParaRPr lang="en-US" sz="1200" b="0" strike="noStrike" spc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8" name="" hidden="0"/>
          <p:cNvPicPr>
            <a:picLocks noChangeAspect="1"/>
          </p:cNvPicPr>
          <p:nvPr isPhoto="0" userDrawn="0"/>
        </p:nvPicPr>
        <p:blipFill>
          <a:blip r:embed="rId4"/>
          <a:srcRect l="0" t="0" r="0" b="56468"/>
          <a:stretch/>
        </p:blipFill>
        <p:spPr bwMode="auto">
          <a:xfrm flipH="0" flipV="0">
            <a:off x="227891" y="952499"/>
            <a:ext cx="9622776" cy="41856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6" descr="" hidden="0"/>
          <p:cNvPicPr/>
          <p:nvPr isPhoto="0" userDrawn="0"/>
        </p:nvPicPr>
        <p:blipFill>
          <a:blip r:embed="rId3"/>
          <a:stretch/>
        </p:blipFill>
        <p:spPr bwMode="auto">
          <a:xfrm rot="21584993">
            <a:off x="1080" y="5400"/>
            <a:ext cx="10078200" cy="629639"/>
          </a:xfrm>
          <a:prstGeom prst="rect">
            <a:avLst/>
          </a:prstGeom>
          <a:ln w="0">
            <a:noFill/>
          </a:ln>
        </p:spPr>
      </p:pic>
      <p:sp>
        <p:nvSpPr>
          <p:cNvPr id="5" name="PlaceHolder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 flipH="0" flipV="0">
            <a:off x="1530739" y="99359"/>
            <a:ext cx="8238462" cy="441720"/>
          </a:xfrm>
          <a:prstGeom prst="rect">
            <a:avLst/>
          </a:prstGeom>
          <a:noFill/>
          <a:ln w="0">
            <a:noFill/>
          </a:ln>
        </p:spPr>
        <p:txBody>
          <a:bodyPr vertOverflow="overflow" horzOverflow="clip" vert="horz" wrap="square" lIns="0" tIns="0" rIns="0" bIns="0" numCol="1" spcCol="0" rtlCol="0" fromWordArt="0" anchor="ctr" anchorCtr="0" forceAA="0" upright="0" compatLnSpc="0">
            <a:normAutofit fontScale="90000" lnSpcReduction="2000"/>
          </a:bodyPr>
          <a:p>
            <a:pPr indent="0" algn="ctr">
              <a:lnSpc>
                <a:spcPct val="90000"/>
              </a:lnSpc>
              <a:buNone/>
              <a:tabLst>
                <a:tab pos="0" algn="l"/>
              </a:tabLst>
              <a:defRPr/>
            </a:pPr>
            <a:r>
              <a:rPr lang="en-US" sz="4000" b="0" strike="noStrike" spc="0">
                <a:solidFill>
                  <a:srgbClr val="FFFFFF"/>
                </a:solidFill>
                <a:latin typeface="Calibri Light"/>
                <a:ea typeface="Arial"/>
              </a:rPr>
              <a:t>ORE and Triton Platform Phase 2</a:t>
            </a:r>
            <a:endParaRPr lang="en-US" sz="4000" b="0" strike="noStrike" spc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TextBox 5" hidden="0"/>
          <p:cNvSpPr/>
          <p:nvPr isPhoto="0" userDrawn="0"/>
        </p:nvSpPr>
        <p:spPr bwMode="auto">
          <a:xfrm>
            <a:off x="9707760" y="5364360"/>
            <a:ext cx="296640" cy="363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5000" rIns="90000" bIns="45000" anchor="t">
            <a:spAutoFit/>
          </a:bodyPr>
          <a:p>
            <a:pPr>
              <a:lnSpc>
                <a:spcPct val="100000"/>
              </a:lnSpc>
              <a:defRPr/>
            </a:pPr>
            <a:endParaRPr lang="en-US" sz="1500" b="0" strike="noStrike" spc="0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7" name="PlaceHolder 3" hidden="0"/>
          <p:cNvSpPr>
            <a:spLocks noGrp="1"/>
          </p:cNvSpPr>
          <p:nvPr isPhoto="0" userDrawn="0">
            <p:ph type="ftr" idx="13" hasCustomPrompt="0"/>
          </p:nvPr>
        </p:nvSpPr>
        <p:spPr bwMode="auto">
          <a:xfrm>
            <a:off x="3338640" y="5368320"/>
            <a:ext cx="3401280" cy="30131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US" sz="1200" b="0" strike="noStrike" spc="0">
                <a:solidFill>
                  <a:srgbClr val="8B8B8B"/>
                </a:solidFill>
                <a:latin typeface="Calibri"/>
                <a:ea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en-US" sz="1200" b="0" strike="noStrike" spc="0">
                <a:solidFill>
                  <a:srgbClr val="8B8B8B"/>
                </a:solidFill>
                <a:latin typeface="Calibri"/>
                <a:ea typeface="Arial"/>
              </a:rPr>
              <a:t>DISTRIBUTION E: 2 Twelve Proprietary</a:t>
            </a:r>
            <a:endParaRPr lang="en-US" sz="1200" b="0" strike="noStrike" spc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8" name="" hidden="0"/>
          <p:cNvPicPr>
            <a:picLocks noChangeAspect="1"/>
          </p:cNvPicPr>
          <p:nvPr isPhoto="0" userDrawn="0"/>
        </p:nvPicPr>
        <p:blipFill>
          <a:blip r:embed="rId4"/>
          <a:srcRect l="0" t="43057" r="0" b="0"/>
          <a:stretch/>
        </p:blipFill>
        <p:spPr bwMode="auto">
          <a:xfrm flipH="0" flipV="0">
            <a:off x="627705" y="657024"/>
            <a:ext cx="8804759" cy="50097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6" descr="" hidden="0"/>
          <p:cNvPicPr/>
          <p:nvPr isPhoto="0" userDrawn="0"/>
        </p:nvPicPr>
        <p:blipFill>
          <a:blip r:embed="rId3"/>
          <a:stretch/>
        </p:blipFill>
        <p:spPr bwMode="auto">
          <a:xfrm rot="21584993">
            <a:off x="1080" y="5400"/>
            <a:ext cx="10078200" cy="629639"/>
          </a:xfrm>
          <a:prstGeom prst="rect">
            <a:avLst/>
          </a:prstGeom>
          <a:ln w="0">
            <a:noFill/>
          </a:ln>
        </p:spPr>
      </p:pic>
      <p:sp>
        <p:nvSpPr>
          <p:cNvPr id="5" name="PlaceHolder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 flipH="0" flipV="0">
            <a:off x="1530739" y="99359"/>
            <a:ext cx="8238462" cy="441720"/>
          </a:xfrm>
          <a:prstGeom prst="rect">
            <a:avLst/>
          </a:prstGeom>
          <a:noFill/>
          <a:ln w="0">
            <a:noFill/>
          </a:ln>
        </p:spPr>
        <p:txBody>
          <a:bodyPr vertOverflow="overflow" horzOverflow="clip" vert="horz" wrap="square" lIns="0" tIns="0" rIns="0" bIns="0" numCol="1" spcCol="0" rtlCol="0" fromWordArt="0" anchor="ctr" anchorCtr="0" forceAA="0" upright="0" compatLnSpc="0">
            <a:normAutofit fontScale="90000" lnSpcReduction="2000"/>
          </a:bodyPr>
          <a:p>
            <a:pPr indent="0" algn="ctr">
              <a:lnSpc>
                <a:spcPct val="90000"/>
              </a:lnSpc>
              <a:buNone/>
              <a:tabLst>
                <a:tab pos="0" algn="l"/>
              </a:tabLst>
              <a:defRPr/>
            </a:pPr>
            <a:r>
              <a:rPr lang="en-US" sz="4000" b="0" strike="noStrike" spc="0">
                <a:solidFill>
                  <a:srgbClr val="FFFFFF"/>
                </a:solidFill>
                <a:latin typeface="Calibri Light"/>
                <a:ea typeface="Arial"/>
              </a:rPr>
              <a:t>ORE and Triton Platform Phase 3 &amp; 4</a:t>
            </a:r>
            <a:endParaRPr lang="en-US" sz="4000" b="0" strike="noStrike" spc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TextBox 5" hidden="0"/>
          <p:cNvSpPr/>
          <p:nvPr isPhoto="0" userDrawn="0"/>
        </p:nvSpPr>
        <p:spPr bwMode="auto">
          <a:xfrm>
            <a:off x="9707760" y="5364360"/>
            <a:ext cx="296640" cy="363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5000" rIns="90000" bIns="45000" anchor="t">
            <a:spAutoFit/>
          </a:bodyPr>
          <a:p>
            <a:pPr>
              <a:lnSpc>
                <a:spcPct val="100000"/>
              </a:lnSpc>
              <a:defRPr/>
            </a:pPr>
            <a:endParaRPr lang="en-US" sz="1500" b="0" strike="noStrike" spc="0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7" name="PlaceHolder 3" hidden="0"/>
          <p:cNvSpPr>
            <a:spLocks noGrp="1"/>
          </p:cNvSpPr>
          <p:nvPr isPhoto="0" userDrawn="0">
            <p:ph type="ftr" idx="13" hasCustomPrompt="0"/>
          </p:nvPr>
        </p:nvSpPr>
        <p:spPr bwMode="auto">
          <a:xfrm>
            <a:off x="3338640" y="5368320"/>
            <a:ext cx="3401280" cy="30131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US" sz="1200" b="0" strike="noStrike" spc="0">
                <a:solidFill>
                  <a:srgbClr val="8B8B8B"/>
                </a:solidFill>
                <a:latin typeface="Calibri"/>
                <a:ea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en-US" sz="1200" b="0" strike="noStrike" spc="0">
                <a:solidFill>
                  <a:srgbClr val="8B8B8B"/>
                </a:solidFill>
                <a:latin typeface="Calibri"/>
                <a:ea typeface="Arial"/>
              </a:rPr>
              <a:t>DISTRIBUTION E: 2 Twelve Proprietary</a:t>
            </a:r>
            <a:endParaRPr lang="en-US" sz="1200" b="0" strike="noStrike" spc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8" name="" hidden="0"/>
          <p:cNvPicPr>
            <a:picLocks noChangeAspect="1"/>
          </p:cNvPicPr>
          <p:nvPr isPhoto="0" userDrawn="0"/>
        </p:nvPicPr>
        <p:blipFill>
          <a:blip r:embed="rId4"/>
          <a:srcRect l="0" t="69081" r="0" b="0"/>
          <a:stretch/>
        </p:blipFill>
        <p:spPr bwMode="auto">
          <a:xfrm flipH="0" flipV="0">
            <a:off x="123424" y="1019577"/>
            <a:ext cx="9813881" cy="30319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_rels/theme2.xml.rels><?xml version="1.0" encoding="UTF-8" standalone="yes"?><Relationships xmlns="http://schemas.openxmlformats.org/package/2006/relationships"></Relationships>
</file>

<file path=ppt/theme/_rels/theme3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</a:theme>
</file>

<file path=ppt/theme/theme2.xml><?xml version="1.0" encoding="utf-8"?>
<a:theme xmlns:a="http://schemas.openxmlformats.org/drawingml/2006/main" xmlns:r="http://schemas.openxmlformats.org/officeDocument/2006/relationships" xmlns:p="http://schemas.openxmlformats.org/presentation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</a:theme>
</file>

<file path=ppt/theme/theme3.xml><?xml version="1.0" encoding="utf-8"?>
<a:theme xmlns:a="http://schemas.openxmlformats.org/drawingml/2006/main" xmlns:r="http://schemas.openxmlformats.org/officeDocument/2006/relationships" xmlns:p="http://schemas.openxmlformats.org/presentation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ONLYOFFICE/6.3.1.32</Application>
  <DocSecurity>0</DocSecurity>
  <PresentationFormat/>
  <Paragraphs>0</Paragraphs>
  <Slides>10</Slides>
  <Notes>10</Notes>
  <HiddenSlides>0</HiddenSlides>
  <MMClips>2</MMClips>
  <ScaleCrop>0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Theme 1</vt:lpstr>
      <vt:lpstr>Theme 2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dc:identifier/>
  <dc:language>en-US</dc:language>
  <cp:lastModifiedBy>Doug</cp:lastModifiedBy>
  <cp:revision>5</cp:revision>
  <dcterms:created xsi:type="dcterms:W3CDTF">2022-12-06T16:19:11Z</dcterms:created>
  <dcterms:modified xsi:type="dcterms:W3CDTF">2022-12-06T21:49:54Z</dcterms:modified>
  <cp:category/>
  <cp:contentStatus/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