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5"/>
  </p:notesMasterIdLst>
  <p:sldIdLst>
    <p:sldId id="384" r:id="rId3"/>
    <p:sldId id="378" r:id="rId4"/>
    <p:sldId id="380" r:id="rId5"/>
    <p:sldId id="381" r:id="rId6"/>
    <p:sldId id="382" r:id="rId7"/>
    <p:sldId id="383" r:id="rId8"/>
    <p:sldId id="385" r:id="rId9"/>
    <p:sldId id="267" r:id="rId10"/>
    <p:sldId id="265" r:id="rId11"/>
    <p:sldId id="346" r:id="rId12"/>
    <p:sldId id="348" r:id="rId13"/>
    <p:sldId id="34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9" autoAdjust="0"/>
    <p:restoredTop sz="94660"/>
  </p:normalViewPr>
  <p:slideViewPr>
    <p:cSldViewPr snapToGrid="0">
      <p:cViewPr>
        <p:scale>
          <a:sx n="131" d="100"/>
          <a:sy n="131" d="100"/>
        </p:scale>
        <p:origin x="-528"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A74F2-D23D-4E4E-A6C5-CA60187E255A}" type="datetimeFigureOut">
              <a:rPr lang="en-US" smtClean="0"/>
              <a:t>9/22/22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96EE64-6495-4F4C-B2A5-497E92984B0E}" type="slidenum">
              <a:rPr lang="en-US" smtClean="0"/>
              <a:t>‹#›</a:t>
            </a:fld>
            <a:endParaRPr lang="en-US"/>
          </a:p>
        </p:txBody>
      </p:sp>
    </p:spTree>
    <p:extLst>
      <p:ext uri="{BB962C8B-B14F-4D97-AF65-F5344CB8AC3E}">
        <p14:creationId xmlns:p14="http://schemas.microsoft.com/office/powerpoint/2010/main" val="239875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217488" y="812800"/>
            <a:ext cx="7124700" cy="4008438"/>
          </a:xfrm>
        </p:spPr>
      </p:sp>
      <p:sp>
        <p:nvSpPr>
          <p:cNvPr id="5" name="Notes Placeholder 2"/>
          <p:cNvSpPr>
            <a:spLocks noGrp="1"/>
          </p:cNvSpPr>
          <p:nvPr>
            <p:ph type="body" idx="1"/>
          </p:nvPr>
        </p:nvSpPr>
        <p:spPr bwMode="auto"/>
        <p:txBody>
          <a:bodyPr/>
          <a:lstStyle/>
          <a:p>
            <a:pPr>
              <a:defRPr/>
            </a:pPr>
            <a:r>
              <a:t>VDI is not a consummable API endpoint</a:t>
            </a:r>
          </a:p>
          <a:p>
            <a:pPr>
              <a:defRPr/>
            </a:pPr>
            <a:endParaRPr/>
          </a:p>
          <a:p>
            <a:pPr>
              <a:defRPr/>
            </a:pPr>
            <a:r>
              <a:rPr lang="en-US" sz="1000" b="1" i="0" u="none" strike="noStrike" cap="none" spc="0">
                <a:solidFill>
                  <a:srgbClr val="000000"/>
                </a:solidFill>
                <a:latin typeface="Times New Roman"/>
                <a:ea typeface="Times New Roman"/>
                <a:cs typeface="Times New Roman"/>
              </a:rPr>
              <a:t>, </a:t>
            </a:r>
            <a:r>
              <a:rPr lang="en-US" sz="1000" b="1" i="0" u="sng" strike="noStrike" cap="none" spc="0">
                <a:solidFill>
                  <a:srgbClr val="000000"/>
                </a:solidFill>
                <a:latin typeface="Times New Roman"/>
                <a:ea typeface="Times New Roman"/>
                <a:cs typeface="Times New Roman"/>
              </a:rPr>
              <a:t>ZERO TRUST enabled CLOUD NETWORKING</a:t>
            </a:r>
            <a:r>
              <a:rPr lang="en-US" sz="1000" b="0" i="0" u="none" strike="noStrike" cap="none" spc="0">
                <a:solidFill>
                  <a:srgbClr val="000000"/>
                </a:solidFill>
                <a:latin typeface="Times New Roman"/>
                <a:ea typeface="Times New Roman"/>
                <a:cs typeface="Times New Roman"/>
              </a:rPr>
              <a:t> is strongly preferred. </a:t>
            </a:r>
            <a:endParaRPr sz="1000" b="1" i="0" u="none">
              <a:solidFill>
                <a:srgbClr val="000000"/>
              </a:solidFill>
              <a:latin typeface="Times New Roman"/>
              <a:ea typeface="Times New Roman"/>
              <a:cs typeface="Times New Roman"/>
            </a:endParaRPr>
          </a:p>
          <a:p>
            <a:pPr>
              <a:defRPr/>
            </a:pPr>
            <a:endParaRPr sz="1000" b="0"/>
          </a:p>
          <a:p>
            <a:pPr>
              <a:defRPr/>
            </a:pPr>
            <a:r>
              <a:rPr lang="en-US" sz="1000" b="1" i="0" u="none" strike="noStrike" cap="none" spc="0">
                <a:solidFill>
                  <a:srgbClr val="000000"/>
                </a:solidFill>
                <a:latin typeface="Times New Roman"/>
                <a:ea typeface="Times New Roman"/>
                <a:cs typeface="Times New Roman"/>
              </a:rPr>
              <a:t>ORE is an Cloud Native Application  on  Zero Trust Cloud Networking stack services, so API services are able to consume and be consumed, hence any solution which are also  </a:t>
            </a:r>
            <a:r>
              <a:rPr lang="en-US" sz="1000" b="1" i="0" u="sng" strike="noStrike" cap="none" spc="0">
                <a:solidFill>
                  <a:srgbClr val="000000"/>
                </a:solidFill>
                <a:latin typeface="Times New Roman"/>
                <a:ea typeface="Times New Roman"/>
                <a:cs typeface="Times New Roman"/>
              </a:rPr>
              <a:t>ZERO TRUST CLOUD NETWORKING</a:t>
            </a:r>
            <a:r>
              <a:rPr lang="en-US" sz="1000" b="0" i="0" u="none" strike="noStrike" cap="none" spc="0">
                <a:solidFill>
                  <a:srgbClr val="000000"/>
                </a:solidFill>
                <a:latin typeface="Times New Roman"/>
                <a:ea typeface="Times New Roman"/>
                <a:cs typeface="Times New Roman"/>
              </a:rPr>
              <a:t> enabled </a:t>
            </a:r>
            <a:r>
              <a:rPr lang="en-US" sz="1000" b="1" i="0" u="none" strike="noStrike" cap="none" spc="0">
                <a:solidFill>
                  <a:srgbClr val="000000"/>
                </a:solidFill>
                <a:latin typeface="Times New Roman"/>
                <a:ea typeface="Times New Roman"/>
                <a:cs typeface="Times New Roman"/>
              </a:rPr>
              <a:t> </a:t>
            </a:r>
            <a:r>
              <a:rPr lang="en-US" sz="1000" b="0" i="0" u="none" strike="noStrike" cap="none" spc="0">
                <a:solidFill>
                  <a:srgbClr val="000000"/>
                </a:solidFill>
                <a:latin typeface="Times New Roman"/>
                <a:ea typeface="Times New Roman"/>
                <a:cs typeface="Times New Roman"/>
              </a:rPr>
              <a:t>are able to consume and be consumed</a:t>
            </a:r>
            <a:endParaRPr sz="1000" b="0"/>
          </a:p>
          <a:p>
            <a:pPr>
              <a:defRPr/>
            </a:pPr>
            <a:r>
              <a:rPr lang="en-US" sz="1000" b="1" i="0" u="none" strike="noStrike" cap="none" spc="0">
                <a:solidFill>
                  <a:srgbClr val="000000"/>
                </a:solidFill>
                <a:latin typeface="Times New Roman"/>
                <a:ea typeface="Times New Roman"/>
                <a:cs typeface="Times New Roman"/>
              </a:rPr>
              <a:t>Therefore, </a:t>
            </a:r>
            <a:endParaRPr sz="1000" b="0" i="0" u="none">
              <a:solidFill>
                <a:srgbClr val="000000"/>
              </a:solidFill>
              <a:latin typeface="Times New Roman"/>
              <a:ea typeface="Times New Roman"/>
              <a:cs typeface="Times New Roman"/>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bwMode="auto">
        <a:xfrm>
          <a:off x="0" y="0"/>
          <a:ext cx="0" cy="0"/>
          <a:chOff x="0" y="0"/>
          <a:chExt cx="0" cy="0"/>
        </a:xfrm>
      </p:grpSpPr>
      <p:sp>
        <p:nvSpPr>
          <p:cNvPr id="4" name="Line 10"/>
          <p:cNvSpPr>
            <a:spLocks noChangeShapeType="1"/>
          </p:cNvSpPr>
          <p:nvPr userDrawn="1"/>
        </p:nvSpPr>
        <p:spPr bwMode="auto">
          <a:xfrm>
            <a:off x="711201" y="4572000"/>
            <a:ext cx="10615084" cy="0"/>
          </a:xfrm>
          <a:prstGeom prst="line">
            <a:avLst/>
          </a:prstGeom>
          <a:noFill/>
          <a:ln w="38100">
            <a:solidFill>
              <a:srgbClr val="004481"/>
            </a:solidFill>
            <a:round/>
            <a:headEnd/>
            <a:tailEnd/>
          </a:ln>
        </p:spPr>
        <p:txBody>
          <a:bodyPr/>
          <a:lstStyle/>
          <a:p>
            <a:pPr>
              <a:defRPr/>
            </a:pPr>
            <a:endParaRPr lang="en-US" sz="1800" kern="0">
              <a:solidFill>
                <a:prstClr val="black"/>
              </a:solidFill>
              <a:latin typeface="Arial"/>
            </a:endParaRPr>
          </a:p>
        </p:txBody>
      </p:sp>
      <p:sp>
        <p:nvSpPr>
          <p:cNvPr id="5" name="Text Placeholder 2"/>
          <p:cNvSpPr>
            <a:spLocks noGrp="1"/>
          </p:cNvSpPr>
          <p:nvPr>
            <p:ph type="body" idx="1"/>
          </p:nvPr>
        </p:nvSpPr>
        <p:spPr bwMode="auto">
          <a:xfrm>
            <a:off x="963084" y="2906713"/>
            <a:ext cx="10363200" cy="1500187"/>
          </a:xfrm>
        </p:spPr>
        <p:txBody>
          <a:bodyPr anchor="b">
            <a:normAutofit/>
          </a:bodyPr>
          <a:lstStyle>
            <a:lvl1pPr marL="0" indent="0" algn="ctr">
              <a:buNone/>
              <a:defRPr sz="4000">
                <a:solidFill>
                  <a:srgbClr val="00407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6" name="Text Placeholder 16"/>
          <p:cNvSpPr>
            <a:spLocks noGrp="1"/>
          </p:cNvSpPr>
          <p:nvPr>
            <p:ph type="body" sz="quarter" idx="11"/>
          </p:nvPr>
        </p:nvSpPr>
        <p:spPr bwMode="auto">
          <a:xfrm>
            <a:off x="7518400" y="4800601"/>
            <a:ext cx="3881120" cy="1365069"/>
          </a:xfrm>
        </p:spPr>
        <p:txBody>
          <a:bodyPr/>
          <a:lstStyle>
            <a:lvl1pPr marL="0" indent="0" algn="r">
              <a:buNone/>
              <a:defRPr sz="1800">
                <a:solidFill>
                  <a:srgbClr val="004071"/>
                </a:solidFill>
                <a:latin typeface="Arial"/>
                <a:cs typeface="Arial"/>
              </a:defRPr>
            </a:lvl1pPr>
          </a:lstStyle>
          <a:p>
            <a:pPr lvl="0">
              <a:defRPr/>
            </a:pPr>
            <a:endParaRPr lang="en-US"/>
          </a:p>
        </p:txBody>
      </p:sp>
      <p:pic>
        <p:nvPicPr>
          <p:cNvPr id="7" name="Picture 6"/>
          <p:cNvPicPr>
            <a:picLocks noChangeAspect="1"/>
          </p:cNvPicPr>
          <p:nvPr userDrawn="1"/>
        </p:nvPicPr>
        <p:blipFill>
          <a:blip r:embed="rId2"/>
          <a:stretch/>
        </p:blipFill>
        <p:spPr bwMode="auto">
          <a:xfrm>
            <a:off x="943898" y="394607"/>
            <a:ext cx="10304205" cy="2132970"/>
          </a:xfrm>
          <a:prstGeom prst="rect">
            <a:avLst/>
          </a:prstGeom>
        </p:spPr>
      </p:pic>
    </p:spTree>
    <p:extLst>
      <p:ext uri="{BB962C8B-B14F-4D97-AF65-F5344CB8AC3E}">
        <p14:creationId xmlns:p14="http://schemas.microsoft.com/office/powerpoint/2010/main" val="24352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Section Break">
    <p:spTree>
      <p:nvGrpSpPr>
        <p:cNvPr id="1" name=""/>
        <p:cNvGrpSpPr/>
        <p:nvPr/>
      </p:nvGrpSpPr>
      <p:grpSpPr bwMode="auto">
        <a:xfrm>
          <a:off x="0" y="0"/>
          <a:ext cx="0" cy="0"/>
          <a:chOff x="0" y="0"/>
          <a:chExt cx="0" cy="0"/>
        </a:xfrm>
      </p:grpSpPr>
      <p:sp>
        <p:nvSpPr>
          <p:cNvPr id="4" name="Line 10"/>
          <p:cNvSpPr>
            <a:spLocks noChangeShapeType="1"/>
          </p:cNvSpPr>
          <p:nvPr userDrawn="1"/>
        </p:nvSpPr>
        <p:spPr bwMode="auto">
          <a:xfrm flipV="1">
            <a:off x="914400" y="3429000"/>
            <a:ext cx="10363200" cy="0"/>
          </a:xfrm>
          <a:prstGeom prst="line">
            <a:avLst/>
          </a:prstGeom>
          <a:noFill/>
          <a:ln w="38100">
            <a:solidFill>
              <a:srgbClr val="004071"/>
            </a:solidFill>
            <a:round/>
            <a:headEnd/>
            <a:tailEnd/>
          </a:ln>
        </p:spPr>
        <p:txBody>
          <a:bodyPr/>
          <a:lstStyle/>
          <a:p>
            <a:pPr>
              <a:defRPr/>
            </a:pPr>
            <a:endParaRPr lang="en-US" sz="1800" kern="0">
              <a:solidFill>
                <a:prstClr val="black"/>
              </a:solidFill>
              <a:latin typeface="Arial"/>
            </a:endParaRPr>
          </a:p>
        </p:txBody>
      </p:sp>
      <p:sp>
        <p:nvSpPr>
          <p:cNvPr id="5" name="Rectangle 7"/>
          <p:cNvSpPr/>
          <p:nvPr userDrawn="1"/>
        </p:nvSpPr>
        <p:spPr bwMode="auto">
          <a:xfrm>
            <a:off x="2438400" y="3048000"/>
            <a:ext cx="7315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kern="0">
              <a:solidFill>
                <a:prstClr val="white"/>
              </a:solidFill>
            </a:endParaRPr>
          </a:p>
        </p:txBody>
      </p:sp>
      <p:sp>
        <p:nvSpPr>
          <p:cNvPr id="6" name="Subtitle 2"/>
          <p:cNvSpPr>
            <a:spLocks noGrp="1"/>
          </p:cNvSpPr>
          <p:nvPr>
            <p:ph type="subTitle" idx="1" hasCustomPrompt="1"/>
          </p:nvPr>
        </p:nvSpPr>
        <p:spPr bwMode="auto">
          <a:xfrm>
            <a:off x="2540000" y="2552701"/>
            <a:ext cx="7112000" cy="1752599"/>
          </a:xfrm>
        </p:spPr>
        <p:txBody>
          <a:bodyPr anchor="ctr"/>
          <a:lstStyle>
            <a:lvl1pPr marL="0" indent="0" algn="ctr">
              <a:buNone/>
              <a:defRPr sz="3600">
                <a:solidFill>
                  <a:srgbClr val="00407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style</a:t>
            </a:r>
            <a:endParaRPr/>
          </a:p>
        </p:txBody>
      </p:sp>
    </p:spTree>
    <p:extLst>
      <p:ext uri="{BB962C8B-B14F-4D97-AF65-F5344CB8AC3E}">
        <p14:creationId xmlns:p14="http://schemas.microsoft.com/office/powerpoint/2010/main" val="299964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wo column layou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lgn="r">
              <a:defRPr>
                <a:solidFill>
                  <a:srgbClr val="004071"/>
                </a:solidFill>
              </a:defRPr>
            </a:lvl1pPr>
          </a:lstStyle>
          <a:p>
            <a:pPr>
              <a:defRPr/>
            </a:pPr>
            <a:r>
              <a:rPr lang="en-US"/>
              <a:t>Click to edit Master title style</a:t>
            </a:r>
            <a:endParaRPr/>
          </a:p>
        </p:txBody>
      </p:sp>
      <p:sp>
        <p:nvSpPr>
          <p:cNvPr id="5" name="Content Placeholder 2"/>
          <p:cNvSpPr>
            <a:spLocks noGrp="1"/>
          </p:cNvSpPr>
          <p:nvPr>
            <p:ph sz="half" idx="1"/>
          </p:nvPr>
        </p:nvSpPr>
        <p:spPr bwMode="auto">
          <a:xfrm>
            <a:off x="609600" y="1219200"/>
            <a:ext cx="5384800" cy="4906962"/>
          </a:xfrm>
        </p:spPr>
        <p:txBody>
          <a:bodyPr/>
          <a:lstStyle>
            <a:lvl1pPr>
              <a:defRPr sz="2800">
                <a:solidFill>
                  <a:srgbClr val="004071"/>
                </a:solidFill>
                <a:latin typeface="Arial"/>
                <a:cs typeface="Arial"/>
              </a:defRPr>
            </a:lvl1pPr>
            <a:lvl2pPr>
              <a:defRPr sz="2400">
                <a:solidFill>
                  <a:srgbClr val="004071"/>
                </a:solidFill>
                <a:latin typeface="Arial"/>
                <a:cs typeface="Arial"/>
              </a:defRPr>
            </a:lvl2pPr>
            <a:lvl3pPr>
              <a:defRPr sz="2000">
                <a:solidFill>
                  <a:srgbClr val="004071"/>
                </a:solidFill>
                <a:latin typeface="Arial"/>
                <a:cs typeface="Arial"/>
              </a:defRPr>
            </a:lvl3pPr>
            <a:lvl4pPr>
              <a:defRPr sz="1800">
                <a:solidFill>
                  <a:srgbClr val="004071"/>
                </a:solidFill>
                <a:latin typeface="Arial"/>
                <a:cs typeface="Arial"/>
              </a:defRPr>
            </a:lvl4pPr>
            <a:lvl5pPr>
              <a:defRPr sz="1800">
                <a:solidFill>
                  <a:srgbClr val="004071"/>
                </a:solidFill>
                <a:latin typeface="Arial"/>
                <a:cs typeface="Arial"/>
              </a:defRPr>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6197600" y="1219200"/>
            <a:ext cx="5384800" cy="4906962"/>
          </a:xfrm>
        </p:spPr>
        <p:txBody>
          <a:bodyPr/>
          <a:lstStyle>
            <a:lvl1pPr>
              <a:defRPr sz="2800">
                <a:solidFill>
                  <a:srgbClr val="004071"/>
                </a:solidFill>
                <a:latin typeface="Arial"/>
                <a:cs typeface="Arial"/>
              </a:defRPr>
            </a:lvl1pPr>
            <a:lvl2pPr>
              <a:defRPr sz="2400">
                <a:solidFill>
                  <a:srgbClr val="004071"/>
                </a:solidFill>
                <a:latin typeface="Arial"/>
                <a:cs typeface="Arial"/>
              </a:defRPr>
            </a:lvl2pPr>
            <a:lvl3pPr>
              <a:defRPr sz="2000">
                <a:solidFill>
                  <a:srgbClr val="004071"/>
                </a:solidFill>
                <a:latin typeface="Arial"/>
                <a:cs typeface="Arial"/>
              </a:defRPr>
            </a:lvl3pPr>
            <a:lvl4pPr>
              <a:defRPr sz="1800">
                <a:solidFill>
                  <a:srgbClr val="004071"/>
                </a:solidFill>
                <a:latin typeface="Arial"/>
                <a:cs typeface="Arial"/>
              </a:defRPr>
            </a:lvl4pPr>
            <a:lvl5pPr>
              <a:defRPr sz="1800">
                <a:solidFill>
                  <a:srgbClr val="004071"/>
                </a:solidFill>
                <a:latin typeface="Arial"/>
                <a:cs typeface="Arial"/>
              </a:defRPr>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extLst>
      <p:ext uri="{BB962C8B-B14F-4D97-AF65-F5344CB8AC3E}">
        <p14:creationId xmlns:p14="http://schemas.microsoft.com/office/powerpoint/2010/main" val="2707623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lgn="r">
              <a:defRPr>
                <a:solidFill>
                  <a:srgbClr val="004071"/>
                </a:solidFill>
              </a:defRPr>
            </a:lvl1pPr>
          </a:lstStyle>
          <a:p>
            <a:pPr>
              <a:defRPr/>
            </a:pPr>
            <a:r>
              <a:rPr lang="en-US"/>
              <a:t>Click to edit Master title style</a:t>
            </a:r>
            <a:endParaRPr/>
          </a:p>
        </p:txBody>
      </p:sp>
    </p:spTree>
    <p:extLst>
      <p:ext uri="{BB962C8B-B14F-4D97-AF65-F5344CB8AC3E}">
        <p14:creationId xmlns:p14="http://schemas.microsoft.com/office/powerpoint/2010/main" val="483740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End Slide">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a:xfrm>
            <a:off x="3556000" y="152401"/>
            <a:ext cx="8331200" cy="715963"/>
          </a:xfrm>
        </p:spPr>
        <p:txBody>
          <a:bodyPr/>
          <a:lstStyle>
            <a:lvl1pPr algn="r">
              <a:defRPr>
                <a:solidFill>
                  <a:srgbClr val="004071"/>
                </a:solidFill>
              </a:defRPr>
            </a:lvl1pPr>
          </a:lstStyle>
          <a:p>
            <a:pPr>
              <a:defRPr/>
            </a:pPr>
            <a:r>
              <a:rPr lang="en-US"/>
              <a:t>Questions / Wrap-Up</a:t>
            </a:r>
            <a:endParaRPr/>
          </a:p>
        </p:txBody>
      </p:sp>
      <p:pic>
        <p:nvPicPr>
          <p:cNvPr id="5" name="Picture 5"/>
          <p:cNvPicPr>
            <a:picLocks noChangeAspect="1"/>
          </p:cNvPicPr>
          <p:nvPr userDrawn="1"/>
        </p:nvPicPr>
        <p:blipFill>
          <a:blip r:embed="rId2"/>
          <a:stretch/>
        </p:blipFill>
        <p:spPr bwMode="auto">
          <a:xfrm>
            <a:off x="1625600" y="2895601"/>
            <a:ext cx="9245600" cy="1913839"/>
          </a:xfrm>
          <a:prstGeom prst="rect">
            <a:avLst/>
          </a:prstGeom>
        </p:spPr>
      </p:pic>
    </p:spTree>
    <p:extLst>
      <p:ext uri="{BB962C8B-B14F-4D97-AF65-F5344CB8AC3E}">
        <p14:creationId xmlns:p14="http://schemas.microsoft.com/office/powerpoint/2010/main" val="4243924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blank"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a:xfrm>
            <a:off x="838200" y="6356352"/>
            <a:ext cx="2743200" cy="365125"/>
          </a:xfrm>
          <a:prstGeom prst="rect">
            <a:avLst/>
          </a:prstGeom>
        </p:spPr>
        <p:txBody>
          <a:bodyPr/>
          <a:lstStyle/>
          <a:p>
            <a:pPr>
              <a:defRPr/>
            </a:pPr>
            <a:fld id="{03E54BB5-FAB7-4103-88CE-1F9E922CD7FA}" type="datetimeFigureOut">
              <a:rPr lang="en-US" kern="0">
                <a:solidFill>
                  <a:prstClr val="black"/>
                </a:solidFill>
                <a:latin typeface="Arial"/>
              </a:rPr>
              <a:pPr>
                <a:defRPr/>
              </a:pPr>
              <a:t>9/22/22</a:t>
            </a:fld>
            <a:endParaRPr lang="en-US" kern="0">
              <a:solidFill>
                <a:prstClr val="black"/>
              </a:solidFill>
              <a:latin typeface="Arial"/>
            </a:endParaRPr>
          </a:p>
        </p:txBody>
      </p:sp>
      <p:sp>
        <p:nvSpPr>
          <p:cNvPr id="5" name="Footer Placeholder 2"/>
          <p:cNvSpPr>
            <a:spLocks noGrp="1"/>
          </p:cNvSpPr>
          <p:nvPr>
            <p:ph type="ftr" sz="quarter" idx="11"/>
          </p:nvPr>
        </p:nvSpPr>
        <p:spPr bwMode="auto">
          <a:xfrm>
            <a:off x="4038600" y="6356352"/>
            <a:ext cx="4114800" cy="365125"/>
          </a:xfrm>
          <a:prstGeom prst="rect">
            <a:avLst/>
          </a:prstGeom>
        </p:spPr>
        <p:txBody>
          <a:bodyPr/>
          <a:lstStyle/>
          <a:p>
            <a:pPr>
              <a:defRPr/>
            </a:pPr>
            <a:endParaRPr lang="en-US" kern="0">
              <a:solidFill>
                <a:prstClr val="black"/>
              </a:solidFill>
              <a:latin typeface="Arial"/>
            </a:endParaRPr>
          </a:p>
        </p:txBody>
      </p:sp>
      <p:sp>
        <p:nvSpPr>
          <p:cNvPr id="6" name="Slide Number Placeholder 3"/>
          <p:cNvSpPr>
            <a:spLocks noGrp="1"/>
          </p:cNvSpPr>
          <p:nvPr>
            <p:ph type="sldNum" sz="quarter" idx="12"/>
          </p:nvPr>
        </p:nvSpPr>
        <p:spPr bwMode="auto">
          <a:xfrm>
            <a:off x="8610600" y="6356352"/>
            <a:ext cx="2743200" cy="365125"/>
          </a:xfrm>
          <a:prstGeom prst="rect">
            <a:avLst/>
          </a:prstGeom>
        </p:spPr>
        <p:txBody>
          <a:bodyPr/>
          <a:lstStyle/>
          <a:p>
            <a:pPr>
              <a:defRPr/>
            </a:pPr>
            <a:fld id="{5BB161E3-ED8C-4C78-977C-191E731FDD2B}" type="slidenum">
              <a:rPr lang="en-US" kern="0">
                <a:solidFill>
                  <a:prstClr val="black"/>
                </a:solidFill>
                <a:latin typeface="Arial"/>
              </a:rPr>
              <a:pPr>
                <a:defRPr/>
              </a:pPr>
              <a:t>‹#›</a:t>
            </a:fld>
            <a:endParaRPr lang="en-US" kern="0">
              <a:solidFill>
                <a:prstClr val="black"/>
              </a:solidFill>
              <a:latin typeface="Arial"/>
            </a:endParaRPr>
          </a:p>
        </p:txBody>
      </p:sp>
    </p:spTree>
    <p:extLst>
      <p:ext uri="{BB962C8B-B14F-4D97-AF65-F5344CB8AC3E}">
        <p14:creationId xmlns:p14="http://schemas.microsoft.com/office/powerpoint/2010/main" val="3030875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itle" userDrawn="1">
  <p:cSld name="1_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4500"/>
            </a:lvl1pPr>
          </a:lstStyle>
          <a:p>
            <a:pPr>
              <a:defRPr/>
            </a:pPr>
            <a:r>
              <a:rPr lang="en-US"/>
              <a:t>Click to edit Master title style</a:t>
            </a:r>
            <a:endParaRPr/>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endParaRPr/>
          </a:p>
        </p:txBody>
      </p:sp>
      <p:sp>
        <p:nvSpPr>
          <p:cNvPr id="6" name="Date Placeholder 3"/>
          <p:cNvSpPr>
            <a:spLocks noGrp="1"/>
          </p:cNvSpPr>
          <p:nvPr>
            <p:ph type="dt" sz="half" idx="10"/>
          </p:nvPr>
        </p:nvSpPr>
        <p:spPr bwMode="auto">
          <a:xfrm>
            <a:off x="838200" y="6356352"/>
            <a:ext cx="2743200" cy="365125"/>
          </a:xfrm>
          <a:prstGeom prst="rect">
            <a:avLst/>
          </a:prstGeom>
        </p:spPr>
        <p:txBody>
          <a:bodyPr/>
          <a:lstStyle/>
          <a:p>
            <a:pPr>
              <a:defRPr/>
            </a:pPr>
            <a:fld id="{D1CD141F-6C01-4CCF-89D4-5F5E84EE59B2}" type="datetimeFigureOut">
              <a:rPr lang="en-US" kern="0">
                <a:solidFill>
                  <a:prstClr val="black"/>
                </a:solidFill>
                <a:latin typeface="Arial"/>
              </a:rPr>
              <a:pPr>
                <a:defRPr/>
              </a:pPr>
              <a:t>9/22/22</a:t>
            </a:fld>
            <a:endParaRPr lang="en-US" kern="0">
              <a:solidFill>
                <a:prstClr val="black"/>
              </a:solidFill>
              <a:latin typeface="Arial"/>
            </a:endParaRPr>
          </a:p>
        </p:txBody>
      </p:sp>
      <p:sp>
        <p:nvSpPr>
          <p:cNvPr id="7" name="Footer Placeholder 4"/>
          <p:cNvSpPr>
            <a:spLocks noGrp="1"/>
          </p:cNvSpPr>
          <p:nvPr>
            <p:ph type="ftr" sz="quarter" idx="11"/>
          </p:nvPr>
        </p:nvSpPr>
        <p:spPr bwMode="auto">
          <a:xfrm>
            <a:off x="4038600" y="6356352"/>
            <a:ext cx="4114800" cy="365125"/>
          </a:xfrm>
          <a:prstGeom prst="rect">
            <a:avLst/>
          </a:prstGeom>
        </p:spPr>
        <p:txBody>
          <a:bodyPr/>
          <a:lstStyle/>
          <a:p>
            <a:pPr>
              <a:defRPr/>
            </a:pPr>
            <a:endParaRPr lang="en-US" kern="0">
              <a:solidFill>
                <a:prstClr val="black"/>
              </a:solidFill>
              <a:latin typeface="Arial"/>
            </a:endParaRPr>
          </a:p>
        </p:txBody>
      </p:sp>
      <p:sp>
        <p:nvSpPr>
          <p:cNvPr id="8" name="Slide Number Placeholder 5"/>
          <p:cNvSpPr>
            <a:spLocks noGrp="1"/>
          </p:cNvSpPr>
          <p:nvPr>
            <p:ph type="sldNum" sz="quarter" idx="12"/>
          </p:nvPr>
        </p:nvSpPr>
        <p:spPr bwMode="auto">
          <a:xfrm>
            <a:off x="8610600" y="6356352"/>
            <a:ext cx="2743200" cy="365125"/>
          </a:xfrm>
          <a:prstGeom prst="rect">
            <a:avLst/>
          </a:prstGeom>
        </p:spPr>
        <p:txBody>
          <a:bodyPr/>
          <a:lstStyle/>
          <a:p>
            <a:pPr>
              <a:defRPr/>
            </a:pPr>
            <a:fld id="{B6B05C1F-F708-4248-9A5E-84F4E606D6B4}" type="slidenum">
              <a:rPr lang="en-US" kern="0">
                <a:solidFill>
                  <a:prstClr val="black"/>
                </a:solidFill>
                <a:latin typeface="Arial"/>
              </a:rPr>
              <a:pPr>
                <a:defRPr/>
              </a:pPr>
              <a:t>‹#›</a:t>
            </a:fld>
            <a:endParaRPr lang="en-US" kern="0">
              <a:solidFill>
                <a:prstClr val="black"/>
              </a:solidFill>
              <a:latin typeface="Arial"/>
            </a:endParaRPr>
          </a:p>
        </p:txBody>
      </p:sp>
    </p:spTree>
    <p:extLst>
      <p:ext uri="{BB962C8B-B14F-4D97-AF65-F5344CB8AC3E}">
        <p14:creationId xmlns:p14="http://schemas.microsoft.com/office/powerpoint/2010/main" val="2941326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10"/>
          <p:cNvSpPr>
            <a:spLocks noChangeShapeType="1"/>
          </p:cNvSpPr>
          <p:nvPr userDrawn="1"/>
        </p:nvSpPr>
        <p:spPr bwMode="auto">
          <a:xfrm>
            <a:off x="711201" y="4572000"/>
            <a:ext cx="10615084" cy="0"/>
          </a:xfrm>
          <a:prstGeom prst="line">
            <a:avLst/>
          </a:prstGeom>
          <a:noFill/>
          <a:ln w="38100">
            <a:solidFill>
              <a:srgbClr val="004481"/>
            </a:solidFill>
            <a:round/>
            <a:headEnd/>
            <a:tailEnd/>
          </a:ln>
        </p:spPr>
        <p:txBody>
          <a:bodyPr/>
          <a:lstStyle/>
          <a:p>
            <a:pPr>
              <a:defRPr/>
            </a:pPr>
            <a:endParaRPr lang="en-US" sz="1800">
              <a:solidFill>
                <a:prstClr val="black"/>
              </a:solidFill>
              <a:latin typeface="Arial" charset="0"/>
              <a:cs typeface="Arial" charset="0"/>
            </a:endParaRP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lgn="ctr">
              <a:buNone/>
              <a:defRPr sz="4000">
                <a:solidFill>
                  <a:srgbClr val="00407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Text Placeholder 16"/>
          <p:cNvSpPr>
            <a:spLocks noGrp="1"/>
          </p:cNvSpPr>
          <p:nvPr>
            <p:ph type="body" sz="quarter" idx="11"/>
          </p:nvPr>
        </p:nvSpPr>
        <p:spPr>
          <a:xfrm>
            <a:off x="7518400" y="4800601"/>
            <a:ext cx="3881120" cy="1365069"/>
          </a:xfrm>
        </p:spPr>
        <p:txBody>
          <a:bodyPr/>
          <a:lstStyle>
            <a:lvl1pPr marL="0" indent="0" algn="r">
              <a:buNone/>
              <a:defRPr sz="1800">
                <a:solidFill>
                  <a:srgbClr val="004071"/>
                </a:solidFill>
                <a:latin typeface="Arial" panose="020B0604020202020204" pitchFamily="34" charset="0"/>
                <a:cs typeface="Arial" panose="020B0604020202020204" pitchFamily="34" charset="0"/>
              </a:defRPr>
            </a:lvl1pPr>
          </a:lstStyle>
          <a:p>
            <a:pPr lvl="0"/>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98" y="287714"/>
            <a:ext cx="10304205" cy="2346756"/>
          </a:xfrm>
          <a:prstGeom prst="rect">
            <a:avLst/>
          </a:prstGeom>
        </p:spPr>
      </p:pic>
    </p:spTree>
    <p:extLst>
      <p:ext uri="{BB962C8B-B14F-4D97-AF65-F5344CB8AC3E}">
        <p14:creationId xmlns:p14="http://schemas.microsoft.com/office/powerpoint/2010/main" val="385887860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 CUI">
    <p:spTree>
      <p:nvGrpSpPr>
        <p:cNvPr id="1" name=""/>
        <p:cNvGrpSpPr/>
        <p:nvPr/>
      </p:nvGrpSpPr>
      <p:grpSpPr>
        <a:xfrm>
          <a:off x="0" y="0"/>
          <a:ext cx="0" cy="0"/>
          <a:chOff x="0" y="0"/>
          <a:chExt cx="0" cy="0"/>
        </a:xfrm>
      </p:grpSpPr>
      <p:sp>
        <p:nvSpPr>
          <p:cNvPr id="9" name="Line 10"/>
          <p:cNvSpPr>
            <a:spLocks noChangeShapeType="1"/>
          </p:cNvSpPr>
          <p:nvPr userDrawn="1"/>
        </p:nvSpPr>
        <p:spPr bwMode="auto">
          <a:xfrm>
            <a:off x="711201" y="4572000"/>
            <a:ext cx="10615084" cy="0"/>
          </a:xfrm>
          <a:prstGeom prst="line">
            <a:avLst/>
          </a:prstGeom>
          <a:noFill/>
          <a:ln w="38100">
            <a:solidFill>
              <a:srgbClr val="004481"/>
            </a:solidFill>
            <a:round/>
            <a:headEnd/>
            <a:tailEnd/>
          </a:ln>
        </p:spPr>
        <p:txBody>
          <a:bodyPr/>
          <a:lstStyle/>
          <a:p>
            <a:pPr>
              <a:defRPr/>
            </a:pPr>
            <a:endParaRPr lang="en-US" sz="1800">
              <a:solidFill>
                <a:prstClr val="black"/>
              </a:solidFill>
              <a:latin typeface="Arial" charset="0"/>
              <a:cs typeface="Arial" charset="0"/>
            </a:endParaRP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lgn="ctr">
              <a:buNone/>
              <a:defRPr sz="4000">
                <a:solidFill>
                  <a:srgbClr val="00407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Text Placeholder 16"/>
          <p:cNvSpPr>
            <a:spLocks noGrp="1"/>
          </p:cNvSpPr>
          <p:nvPr>
            <p:ph type="body" sz="quarter" idx="11"/>
          </p:nvPr>
        </p:nvSpPr>
        <p:spPr>
          <a:xfrm>
            <a:off x="7518400" y="4800601"/>
            <a:ext cx="3881120" cy="1365069"/>
          </a:xfrm>
        </p:spPr>
        <p:txBody>
          <a:bodyPr/>
          <a:lstStyle>
            <a:lvl1pPr marL="0" indent="0" algn="r">
              <a:buNone/>
              <a:defRPr sz="1800">
                <a:solidFill>
                  <a:srgbClr val="004071"/>
                </a:solidFill>
                <a:latin typeface="Arial" panose="020B0604020202020204" pitchFamily="34" charset="0"/>
                <a:cs typeface="Arial" panose="020B0604020202020204" pitchFamily="34" charset="0"/>
              </a:defRPr>
            </a:lvl1pPr>
          </a:lstStyle>
          <a:p>
            <a:pPr lvl="0"/>
            <a:endParaRPr lang="en-US"/>
          </a:p>
        </p:txBody>
      </p:sp>
      <p:sp>
        <p:nvSpPr>
          <p:cNvPr id="6" name="Rectangle 5"/>
          <p:cNvSpPr/>
          <p:nvPr userDrawn="1"/>
        </p:nvSpPr>
        <p:spPr>
          <a:xfrm>
            <a:off x="4876800" y="6585239"/>
            <a:ext cx="2438400" cy="261610"/>
          </a:xfrm>
          <a:prstGeom prst="rect">
            <a:avLst/>
          </a:prstGeom>
        </p:spPr>
        <p:txBody>
          <a:bodyPr wrap="none">
            <a:noAutofit/>
          </a:bodyPr>
          <a:lstStyle/>
          <a:p>
            <a:pPr algn="ctr"/>
            <a:r>
              <a:rPr lang="en-US" sz="1100" b="1" cap="all">
                <a:solidFill>
                  <a:prstClr val="black"/>
                </a:solidFill>
                <a:latin typeface="Arial" charset="0"/>
                <a:ea typeface="Arial" charset="0"/>
                <a:cs typeface="Arial" charset="0"/>
              </a:rPr>
              <a:t>Controlled unclassified information</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98" y="287714"/>
            <a:ext cx="10304205" cy="2346756"/>
          </a:xfrm>
          <a:prstGeom prst="rect">
            <a:avLst/>
          </a:prstGeom>
        </p:spPr>
      </p:pic>
    </p:spTree>
    <p:extLst>
      <p:ext uri="{BB962C8B-B14F-4D97-AF65-F5344CB8AC3E}">
        <p14:creationId xmlns:p14="http://schemas.microsoft.com/office/powerpoint/2010/main" val="68769040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 Pre-Decisional FOUO">
    <p:spTree>
      <p:nvGrpSpPr>
        <p:cNvPr id="1" name=""/>
        <p:cNvGrpSpPr/>
        <p:nvPr/>
      </p:nvGrpSpPr>
      <p:grpSpPr>
        <a:xfrm>
          <a:off x="0" y="0"/>
          <a:ext cx="0" cy="0"/>
          <a:chOff x="0" y="0"/>
          <a:chExt cx="0" cy="0"/>
        </a:xfrm>
      </p:grpSpPr>
      <p:sp>
        <p:nvSpPr>
          <p:cNvPr id="9" name="Line 10"/>
          <p:cNvSpPr>
            <a:spLocks noChangeShapeType="1"/>
          </p:cNvSpPr>
          <p:nvPr userDrawn="1"/>
        </p:nvSpPr>
        <p:spPr bwMode="auto">
          <a:xfrm>
            <a:off x="711201" y="4572000"/>
            <a:ext cx="10615084" cy="0"/>
          </a:xfrm>
          <a:prstGeom prst="line">
            <a:avLst/>
          </a:prstGeom>
          <a:noFill/>
          <a:ln w="38100">
            <a:solidFill>
              <a:srgbClr val="004481"/>
            </a:solidFill>
            <a:round/>
            <a:headEnd/>
            <a:tailEnd/>
          </a:ln>
        </p:spPr>
        <p:txBody>
          <a:bodyPr/>
          <a:lstStyle/>
          <a:p>
            <a:pPr>
              <a:defRPr/>
            </a:pPr>
            <a:endParaRPr lang="en-US" sz="1800">
              <a:solidFill>
                <a:prstClr val="black"/>
              </a:solidFill>
              <a:latin typeface="Arial" charset="0"/>
              <a:cs typeface="Arial" charset="0"/>
            </a:endParaRP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lgn="ctr">
              <a:buNone/>
              <a:defRPr sz="4000">
                <a:solidFill>
                  <a:srgbClr val="00407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Text Placeholder 16"/>
          <p:cNvSpPr>
            <a:spLocks noGrp="1"/>
          </p:cNvSpPr>
          <p:nvPr>
            <p:ph type="body" sz="quarter" idx="11"/>
          </p:nvPr>
        </p:nvSpPr>
        <p:spPr>
          <a:xfrm>
            <a:off x="7518400" y="4800601"/>
            <a:ext cx="3881120" cy="1365069"/>
          </a:xfrm>
        </p:spPr>
        <p:txBody>
          <a:bodyPr/>
          <a:lstStyle>
            <a:lvl1pPr marL="0" indent="0" algn="r">
              <a:buNone/>
              <a:defRPr sz="1800">
                <a:solidFill>
                  <a:srgbClr val="004071"/>
                </a:solidFill>
                <a:latin typeface="Arial" panose="020B0604020202020204" pitchFamily="34" charset="0"/>
                <a:cs typeface="Arial" panose="020B0604020202020204" pitchFamily="34" charset="0"/>
              </a:defRPr>
            </a:lvl1pPr>
          </a:lstStyle>
          <a:p>
            <a:pPr lvl="0"/>
            <a:endParaRPr lang="en-US"/>
          </a:p>
        </p:txBody>
      </p:sp>
      <p:sp>
        <p:nvSpPr>
          <p:cNvPr id="6" name="Rectangle 5"/>
          <p:cNvSpPr/>
          <p:nvPr userDrawn="1"/>
        </p:nvSpPr>
        <p:spPr>
          <a:xfrm>
            <a:off x="4876800" y="6585239"/>
            <a:ext cx="2438400" cy="261610"/>
          </a:xfrm>
          <a:prstGeom prst="rect">
            <a:avLst/>
          </a:prstGeom>
        </p:spPr>
        <p:txBody>
          <a:bodyPr wrap="none">
            <a:noAutofit/>
          </a:bodyPr>
          <a:lstStyle/>
          <a:p>
            <a:pPr algn="ctr"/>
            <a:r>
              <a:rPr lang="en-US" sz="1100" b="1" cap="all">
                <a:solidFill>
                  <a:prstClr val="black"/>
                </a:solidFill>
                <a:latin typeface="Arial" charset="0"/>
                <a:ea typeface="Arial" charset="0"/>
                <a:cs typeface="Arial" charset="0"/>
              </a:rPr>
              <a:t>PRE-DECISIONAL. FOR OFFICIAL USE ONLY</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98" y="287714"/>
            <a:ext cx="10304205" cy="2346756"/>
          </a:xfrm>
          <a:prstGeom prst="rect">
            <a:avLst/>
          </a:prstGeom>
        </p:spPr>
      </p:pic>
    </p:spTree>
    <p:extLst>
      <p:ext uri="{BB962C8B-B14F-4D97-AF65-F5344CB8AC3E}">
        <p14:creationId xmlns:p14="http://schemas.microsoft.com/office/powerpoint/2010/main" val="26156079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 Source Selection">
    <p:spTree>
      <p:nvGrpSpPr>
        <p:cNvPr id="1" name=""/>
        <p:cNvGrpSpPr/>
        <p:nvPr/>
      </p:nvGrpSpPr>
      <p:grpSpPr>
        <a:xfrm>
          <a:off x="0" y="0"/>
          <a:ext cx="0" cy="0"/>
          <a:chOff x="0" y="0"/>
          <a:chExt cx="0" cy="0"/>
        </a:xfrm>
      </p:grpSpPr>
      <p:sp>
        <p:nvSpPr>
          <p:cNvPr id="9" name="Line 10"/>
          <p:cNvSpPr>
            <a:spLocks noChangeShapeType="1"/>
          </p:cNvSpPr>
          <p:nvPr userDrawn="1"/>
        </p:nvSpPr>
        <p:spPr bwMode="auto">
          <a:xfrm>
            <a:off x="711201" y="4572000"/>
            <a:ext cx="10615084" cy="0"/>
          </a:xfrm>
          <a:prstGeom prst="line">
            <a:avLst/>
          </a:prstGeom>
          <a:noFill/>
          <a:ln w="38100">
            <a:solidFill>
              <a:srgbClr val="004481"/>
            </a:solidFill>
            <a:round/>
            <a:headEnd/>
            <a:tailEnd/>
          </a:ln>
        </p:spPr>
        <p:txBody>
          <a:bodyPr/>
          <a:lstStyle/>
          <a:p>
            <a:pPr>
              <a:defRPr/>
            </a:pPr>
            <a:endParaRPr lang="en-US" sz="1800">
              <a:solidFill>
                <a:prstClr val="black"/>
              </a:solidFill>
              <a:latin typeface="Arial" charset="0"/>
              <a:cs typeface="Arial" charset="0"/>
            </a:endParaRP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lgn="ctr">
              <a:buNone/>
              <a:defRPr sz="4000">
                <a:solidFill>
                  <a:srgbClr val="00407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Text Placeholder 16"/>
          <p:cNvSpPr>
            <a:spLocks noGrp="1"/>
          </p:cNvSpPr>
          <p:nvPr>
            <p:ph type="body" sz="quarter" idx="11"/>
          </p:nvPr>
        </p:nvSpPr>
        <p:spPr>
          <a:xfrm>
            <a:off x="7518400" y="4800601"/>
            <a:ext cx="3881120" cy="1365069"/>
          </a:xfrm>
        </p:spPr>
        <p:txBody>
          <a:bodyPr/>
          <a:lstStyle>
            <a:lvl1pPr marL="0" indent="0" algn="r">
              <a:buNone/>
              <a:defRPr sz="1800">
                <a:solidFill>
                  <a:srgbClr val="004071"/>
                </a:solidFill>
                <a:latin typeface="Arial" panose="020B0604020202020204" pitchFamily="34" charset="0"/>
                <a:cs typeface="Arial" panose="020B0604020202020204" pitchFamily="34" charset="0"/>
              </a:defRPr>
            </a:lvl1pPr>
          </a:lstStyle>
          <a:p>
            <a:pPr lvl="0"/>
            <a:endParaRPr lang="en-US"/>
          </a:p>
        </p:txBody>
      </p:sp>
      <p:sp>
        <p:nvSpPr>
          <p:cNvPr id="6" name="Rectangle 5"/>
          <p:cNvSpPr/>
          <p:nvPr userDrawn="1"/>
        </p:nvSpPr>
        <p:spPr>
          <a:xfrm>
            <a:off x="1219200" y="6585239"/>
            <a:ext cx="9753600" cy="261610"/>
          </a:xfrm>
          <a:prstGeom prst="rect">
            <a:avLst/>
          </a:prstGeom>
        </p:spPr>
        <p:txBody>
          <a:bodyPr wrap="none">
            <a:noAutofit/>
          </a:bodyPr>
          <a:lstStyle/>
          <a:p>
            <a:pPr algn="ctr"/>
            <a:r>
              <a:rPr lang="en-US" sz="1100" b="1">
                <a:solidFill>
                  <a:srgbClr val="000000"/>
                </a:solidFill>
                <a:latin typeface="Arial" panose="020B0604020202020204" pitchFamily="34" charset="0"/>
                <a:cs typeface="Arial" panose="020B0604020202020204" pitchFamily="34" charset="0"/>
              </a:rPr>
              <a:t>Source Selection Information (See FAR 2.101 and 3.104) – FOR OFFICIAL USE ONLY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98" y="287714"/>
            <a:ext cx="10304205" cy="2346756"/>
          </a:xfrm>
          <a:prstGeom prst="rect">
            <a:avLst/>
          </a:prstGeom>
        </p:spPr>
      </p:pic>
    </p:spTree>
    <p:extLst>
      <p:ext uri="{BB962C8B-B14F-4D97-AF65-F5344CB8AC3E}">
        <p14:creationId xmlns:p14="http://schemas.microsoft.com/office/powerpoint/2010/main" val="392586647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 CUI">
    <p:spTree>
      <p:nvGrpSpPr>
        <p:cNvPr id="1" name=""/>
        <p:cNvGrpSpPr/>
        <p:nvPr/>
      </p:nvGrpSpPr>
      <p:grpSpPr bwMode="auto">
        <a:xfrm>
          <a:off x="0" y="0"/>
          <a:ext cx="0" cy="0"/>
          <a:chOff x="0" y="0"/>
          <a:chExt cx="0" cy="0"/>
        </a:xfrm>
      </p:grpSpPr>
      <p:sp>
        <p:nvSpPr>
          <p:cNvPr id="4" name="Line 10"/>
          <p:cNvSpPr>
            <a:spLocks noChangeShapeType="1"/>
          </p:cNvSpPr>
          <p:nvPr userDrawn="1"/>
        </p:nvSpPr>
        <p:spPr bwMode="auto">
          <a:xfrm>
            <a:off x="711201" y="4572000"/>
            <a:ext cx="10615084" cy="0"/>
          </a:xfrm>
          <a:prstGeom prst="line">
            <a:avLst/>
          </a:prstGeom>
          <a:noFill/>
          <a:ln w="38100">
            <a:solidFill>
              <a:srgbClr val="004481"/>
            </a:solidFill>
            <a:round/>
            <a:headEnd/>
            <a:tailEnd/>
          </a:ln>
        </p:spPr>
        <p:txBody>
          <a:bodyPr/>
          <a:lstStyle/>
          <a:p>
            <a:pPr>
              <a:defRPr/>
            </a:pPr>
            <a:endParaRPr lang="en-US" sz="1800" kern="0">
              <a:solidFill>
                <a:prstClr val="black"/>
              </a:solidFill>
              <a:latin typeface="Arial"/>
            </a:endParaRPr>
          </a:p>
        </p:txBody>
      </p:sp>
      <p:sp>
        <p:nvSpPr>
          <p:cNvPr id="5" name="Text Placeholder 2"/>
          <p:cNvSpPr>
            <a:spLocks noGrp="1"/>
          </p:cNvSpPr>
          <p:nvPr>
            <p:ph type="body" idx="1"/>
          </p:nvPr>
        </p:nvSpPr>
        <p:spPr bwMode="auto">
          <a:xfrm>
            <a:off x="963084" y="2906713"/>
            <a:ext cx="10363200" cy="1500187"/>
          </a:xfrm>
        </p:spPr>
        <p:txBody>
          <a:bodyPr anchor="b">
            <a:normAutofit/>
          </a:bodyPr>
          <a:lstStyle>
            <a:lvl1pPr marL="0" indent="0" algn="ctr">
              <a:buNone/>
              <a:defRPr sz="4000">
                <a:solidFill>
                  <a:srgbClr val="00407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6" name="Text Placeholder 16"/>
          <p:cNvSpPr>
            <a:spLocks noGrp="1"/>
          </p:cNvSpPr>
          <p:nvPr>
            <p:ph type="body" sz="quarter" idx="11"/>
          </p:nvPr>
        </p:nvSpPr>
        <p:spPr bwMode="auto">
          <a:xfrm>
            <a:off x="7518400" y="4800601"/>
            <a:ext cx="3881120" cy="1365069"/>
          </a:xfrm>
        </p:spPr>
        <p:txBody>
          <a:bodyPr/>
          <a:lstStyle>
            <a:lvl1pPr marL="0" indent="0" algn="r">
              <a:buNone/>
              <a:defRPr sz="1800">
                <a:solidFill>
                  <a:srgbClr val="004071"/>
                </a:solidFill>
                <a:latin typeface="Arial"/>
                <a:cs typeface="Arial"/>
              </a:defRPr>
            </a:lvl1pPr>
          </a:lstStyle>
          <a:p>
            <a:pPr lvl="0">
              <a:defRPr/>
            </a:pPr>
            <a:endParaRPr lang="en-US"/>
          </a:p>
        </p:txBody>
      </p:sp>
      <p:sp>
        <p:nvSpPr>
          <p:cNvPr id="7" name="Rectangle 5"/>
          <p:cNvSpPr/>
          <p:nvPr userDrawn="1"/>
        </p:nvSpPr>
        <p:spPr bwMode="auto">
          <a:xfrm>
            <a:off x="4876800" y="6585239"/>
            <a:ext cx="2438400" cy="261610"/>
          </a:xfrm>
          <a:prstGeom prst="rect">
            <a:avLst/>
          </a:prstGeom>
        </p:spPr>
        <p:txBody>
          <a:bodyPr wrap="none">
            <a:noAutofit/>
          </a:bodyPr>
          <a:lstStyle/>
          <a:p>
            <a:pPr algn="ctr">
              <a:defRPr/>
            </a:pPr>
            <a:r>
              <a:rPr lang="en-US" sz="1100" b="1" kern="0" cap="all">
                <a:solidFill>
                  <a:prstClr val="black"/>
                </a:solidFill>
                <a:latin typeface="Arial"/>
              </a:rPr>
              <a:t>Controlled unclassified information</a:t>
            </a:r>
            <a:endParaRPr sz="1800" kern="0">
              <a:solidFill>
                <a:prstClr val="black"/>
              </a:solidFill>
              <a:latin typeface="Arial"/>
            </a:endParaRPr>
          </a:p>
        </p:txBody>
      </p:sp>
      <p:pic>
        <p:nvPicPr>
          <p:cNvPr id="8" name="Picture 7"/>
          <p:cNvPicPr>
            <a:picLocks noChangeAspect="1"/>
          </p:cNvPicPr>
          <p:nvPr userDrawn="1"/>
        </p:nvPicPr>
        <p:blipFill>
          <a:blip r:embed="rId2"/>
          <a:stretch/>
        </p:blipFill>
        <p:spPr bwMode="auto">
          <a:xfrm>
            <a:off x="943898" y="394607"/>
            <a:ext cx="10304205" cy="2132970"/>
          </a:xfrm>
          <a:prstGeom prst="rect">
            <a:avLst/>
          </a:prstGeom>
        </p:spPr>
      </p:pic>
    </p:spTree>
    <p:extLst>
      <p:ext uri="{BB962C8B-B14F-4D97-AF65-F5344CB8AC3E}">
        <p14:creationId xmlns:p14="http://schemas.microsoft.com/office/powerpoint/2010/main" val="1782640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 Pre-decisional Source Selection">
    <p:spTree>
      <p:nvGrpSpPr>
        <p:cNvPr id="1" name=""/>
        <p:cNvGrpSpPr/>
        <p:nvPr/>
      </p:nvGrpSpPr>
      <p:grpSpPr>
        <a:xfrm>
          <a:off x="0" y="0"/>
          <a:ext cx="0" cy="0"/>
          <a:chOff x="0" y="0"/>
          <a:chExt cx="0" cy="0"/>
        </a:xfrm>
      </p:grpSpPr>
      <p:sp>
        <p:nvSpPr>
          <p:cNvPr id="9" name="Line 10"/>
          <p:cNvSpPr>
            <a:spLocks noChangeShapeType="1"/>
          </p:cNvSpPr>
          <p:nvPr userDrawn="1"/>
        </p:nvSpPr>
        <p:spPr bwMode="auto">
          <a:xfrm>
            <a:off x="711201" y="4572000"/>
            <a:ext cx="10615084" cy="0"/>
          </a:xfrm>
          <a:prstGeom prst="line">
            <a:avLst/>
          </a:prstGeom>
          <a:noFill/>
          <a:ln w="38100">
            <a:solidFill>
              <a:srgbClr val="004481"/>
            </a:solidFill>
            <a:round/>
            <a:headEnd/>
            <a:tailEnd/>
          </a:ln>
        </p:spPr>
        <p:txBody>
          <a:bodyPr/>
          <a:lstStyle/>
          <a:p>
            <a:pPr>
              <a:defRPr/>
            </a:pPr>
            <a:endParaRPr lang="en-US" sz="1800">
              <a:solidFill>
                <a:prstClr val="black"/>
              </a:solidFill>
              <a:latin typeface="Arial" charset="0"/>
              <a:cs typeface="Arial" charset="0"/>
            </a:endParaRP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lgn="ctr">
              <a:buNone/>
              <a:defRPr sz="4000">
                <a:solidFill>
                  <a:srgbClr val="00407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Text Placeholder 16"/>
          <p:cNvSpPr>
            <a:spLocks noGrp="1"/>
          </p:cNvSpPr>
          <p:nvPr>
            <p:ph type="body" sz="quarter" idx="11"/>
          </p:nvPr>
        </p:nvSpPr>
        <p:spPr>
          <a:xfrm>
            <a:off x="7518400" y="4800601"/>
            <a:ext cx="3881120" cy="1365069"/>
          </a:xfrm>
        </p:spPr>
        <p:txBody>
          <a:bodyPr/>
          <a:lstStyle>
            <a:lvl1pPr marL="0" indent="0" algn="r">
              <a:buNone/>
              <a:defRPr sz="1800">
                <a:solidFill>
                  <a:srgbClr val="004071"/>
                </a:solidFill>
                <a:latin typeface="Arial" panose="020B0604020202020204" pitchFamily="34" charset="0"/>
                <a:cs typeface="Arial" panose="020B0604020202020204" pitchFamily="34" charset="0"/>
              </a:defRPr>
            </a:lvl1pPr>
          </a:lstStyle>
          <a:p>
            <a:pPr lvl="0"/>
            <a:endParaRPr lang="en-US"/>
          </a:p>
        </p:txBody>
      </p:sp>
      <p:sp>
        <p:nvSpPr>
          <p:cNvPr id="6" name="Rectangle 5"/>
          <p:cNvSpPr/>
          <p:nvPr userDrawn="1"/>
        </p:nvSpPr>
        <p:spPr>
          <a:xfrm>
            <a:off x="1219200" y="6585239"/>
            <a:ext cx="9753600" cy="261610"/>
          </a:xfrm>
          <a:prstGeom prst="rect">
            <a:avLst/>
          </a:prstGeom>
        </p:spPr>
        <p:txBody>
          <a:bodyPr wrap="none">
            <a:noAutofit/>
          </a:bodyPr>
          <a:lstStyle/>
          <a:p>
            <a:pPr algn="ctr"/>
            <a:r>
              <a:rPr lang="en-US" sz="1100" b="1">
                <a:solidFill>
                  <a:srgbClr val="000000"/>
                </a:solidFill>
                <a:latin typeface="Arial" panose="020B0604020202020204" pitchFamily="34" charset="0"/>
                <a:cs typeface="Arial" panose="020B0604020202020204" pitchFamily="34" charset="0"/>
              </a:rPr>
              <a:t>PRE-DECISIONAL. Source Selection Information (See FAR 2.101 and 3.104) – FOR OFFICIAL USE ONLY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98" y="287714"/>
            <a:ext cx="10304205" cy="2346756"/>
          </a:xfrm>
          <a:prstGeom prst="rect">
            <a:avLst/>
          </a:prstGeom>
        </p:spPr>
      </p:pic>
    </p:spTree>
    <p:extLst>
      <p:ext uri="{BB962C8B-B14F-4D97-AF65-F5344CB8AC3E}">
        <p14:creationId xmlns:p14="http://schemas.microsoft.com/office/powerpoint/2010/main" val="28904881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FOIA">
    <p:spTree>
      <p:nvGrpSpPr>
        <p:cNvPr id="1" name=""/>
        <p:cNvGrpSpPr/>
        <p:nvPr/>
      </p:nvGrpSpPr>
      <p:grpSpPr>
        <a:xfrm>
          <a:off x="0" y="0"/>
          <a:ext cx="0" cy="0"/>
          <a:chOff x="0" y="0"/>
          <a:chExt cx="0" cy="0"/>
        </a:xfrm>
      </p:grpSpPr>
      <p:sp>
        <p:nvSpPr>
          <p:cNvPr id="9" name="Line 10"/>
          <p:cNvSpPr>
            <a:spLocks noChangeShapeType="1"/>
          </p:cNvSpPr>
          <p:nvPr userDrawn="1"/>
        </p:nvSpPr>
        <p:spPr bwMode="auto">
          <a:xfrm>
            <a:off x="711201" y="4572000"/>
            <a:ext cx="10615084" cy="0"/>
          </a:xfrm>
          <a:prstGeom prst="line">
            <a:avLst/>
          </a:prstGeom>
          <a:noFill/>
          <a:ln w="38100">
            <a:solidFill>
              <a:srgbClr val="004481"/>
            </a:solidFill>
            <a:round/>
            <a:headEnd/>
            <a:tailEnd/>
          </a:ln>
        </p:spPr>
        <p:txBody>
          <a:bodyPr/>
          <a:lstStyle/>
          <a:p>
            <a:pPr>
              <a:defRPr/>
            </a:pPr>
            <a:endParaRPr lang="en-US" sz="1800">
              <a:solidFill>
                <a:prstClr val="black"/>
              </a:solidFill>
              <a:latin typeface="Arial" charset="0"/>
              <a:cs typeface="Arial" charset="0"/>
            </a:endParaRP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lgn="ctr">
              <a:buNone/>
              <a:defRPr sz="4000">
                <a:solidFill>
                  <a:srgbClr val="00407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Text Placeholder 16"/>
          <p:cNvSpPr>
            <a:spLocks noGrp="1"/>
          </p:cNvSpPr>
          <p:nvPr>
            <p:ph type="body" sz="quarter" idx="11"/>
          </p:nvPr>
        </p:nvSpPr>
        <p:spPr>
          <a:xfrm>
            <a:off x="7518400" y="4800601"/>
            <a:ext cx="3881120" cy="1365069"/>
          </a:xfrm>
        </p:spPr>
        <p:txBody>
          <a:bodyPr/>
          <a:lstStyle>
            <a:lvl1pPr marL="0" indent="0" algn="r">
              <a:buNone/>
              <a:defRPr sz="1800">
                <a:solidFill>
                  <a:srgbClr val="004071"/>
                </a:solidFill>
                <a:latin typeface="Arial" panose="020B0604020202020204" pitchFamily="34" charset="0"/>
                <a:cs typeface="Arial" panose="020B0604020202020204" pitchFamily="34" charset="0"/>
              </a:defRPr>
            </a:lvl1pPr>
          </a:lstStyle>
          <a:p>
            <a:pPr lvl="0"/>
            <a:endParaRPr lang="en-US"/>
          </a:p>
        </p:txBody>
      </p:sp>
      <p:sp>
        <p:nvSpPr>
          <p:cNvPr id="6" name="Rectangle 5"/>
          <p:cNvSpPr/>
          <p:nvPr userDrawn="1"/>
        </p:nvSpPr>
        <p:spPr>
          <a:xfrm>
            <a:off x="1219200" y="6585239"/>
            <a:ext cx="9753600" cy="261610"/>
          </a:xfrm>
          <a:prstGeom prst="rect">
            <a:avLst/>
          </a:prstGeom>
        </p:spPr>
        <p:txBody>
          <a:bodyPr wrap="none">
            <a:noAutofit/>
          </a:bodyPr>
          <a:lstStyle/>
          <a:p>
            <a:pPr algn="ctr"/>
            <a:r>
              <a:rPr lang="en-US" sz="1100" b="1">
                <a:solidFill>
                  <a:srgbClr val="000000"/>
                </a:solidFill>
                <a:latin typeface="Arial" panose="020B0604020202020204" pitchFamily="34" charset="0"/>
                <a:cs typeface="Arial" panose="020B0604020202020204" pitchFamily="34" charset="0"/>
              </a:rPr>
              <a:t>PRE-DECISIONAL. FOR OFFICIAL USE ONLY. FOIA(b)(5)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98" y="287714"/>
            <a:ext cx="10304205" cy="2346756"/>
          </a:xfrm>
          <a:prstGeom prst="rect">
            <a:avLst/>
          </a:prstGeom>
        </p:spPr>
      </p:pic>
    </p:spTree>
    <p:extLst>
      <p:ext uri="{BB962C8B-B14F-4D97-AF65-F5344CB8AC3E}">
        <p14:creationId xmlns:p14="http://schemas.microsoft.com/office/powerpoint/2010/main" val="412857708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7010400" y="6553199"/>
            <a:ext cx="4504267" cy="153988"/>
          </a:xfrm>
          <a:prstGeom prst="rect">
            <a:avLst/>
          </a:prstGeom>
          <a:noFill/>
          <a:ln w="9525">
            <a:noFill/>
            <a:miter lim="800000"/>
            <a:headEnd/>
            <a:tailEnd/>
          </a:ln>
          <a:effectLst/>
        </p:spPr>
        <p:txBody>
          <a:bodyPr lIns="0" tIns="0" rIns="0" bIns="0">
            <a:spAutoFit/>
          </a:bodyPr>
          <a:lstStyle/>
          <a:p>
            <a:pPr algn="r">
              <a:defRPr/>
            </a:pPr>
            <a:endParaRPr lang="en-US" sz="1000" b="1">
              <a:solidFill>
                <a:prstClr val="black"/>
              </a:solidFill>
              <a:latin typeface="Arial" charset="0"/>
              <a:cs typeface="Arial" charset="0"/>
            </a:endParaRPr>
          </a:p>
        </p:txBody>
      </p:sp>
      <p:sp>
        <p:nvSpPr>
          <p:cNvPr id="2" name="Title 1"/>
          <p:cNvSpPr>
            <a:spLocks noGrp="1"/>
          </p:cNvSpPr>
          <p:nvPr>
            <p:ph type="title" hasCustomPrompt="1"/>
          </p:nvPr>
        </p:nvSpPr>
        <p:spPr>
          <a:xfrm>
            <a:off x="2946400" y="152401"/>
            <a:ext cx="8940800" cy="715963"/>
          </a:xfrm>
        </p:spPr>
        <p:txBody>
          <a:bodyPr/>
          <a:lstStyle>
            <a:lvl1pPr algn="r">
              <a:defRPr>
                <a:solidFill>
                  <a:srgbClr val="004071"/>
                </a:solidFill>
              </a:defRPr>
            </a:lvl1pPr>
          </a:lstStyle>
          <a:p>
            <a:r>
              <a:rPr lang="en-US"/>
              <a:t>Agenda</a:t>
            </a:r>
          </a:p>
        </p:txBody>
      </p:sp>
      <p:sp>
        <p:nvSpPr>
          <p:cNvPr id="3" name="Content Placeholder 2"/>
          <p:cNvSpPr>
            <a:spLocks noGrp="1"/>
          </p:cNvSpPr>
          <p:nvPr>
            <p:ph idx="1" hasCustomPrompt="1"/>
          </p:nvPr>
        </p:nvSpPr>
        <p:spPr>
          <a:xfrm>
            <a:off x="609601" y="1219201"/>
            <a:ext cx="9326881" cy="4170919"/>
          </a:xfrm>
        </p:spPr>
        <p:txBody>
          <a:bodyPr/>
          <a:lstStyle>
            <a:lvl1pPr>
              <a:defRPr sz="2800">
                <a:solidFill>
                  <a:srgbClr val="004071"/>
                </a:solidFill>
                <a:latin typeface="Arial" panose="020B0604020202020204" pitchFamily="34" charset="0"/>
                <a:cs typeface="Arial" panose="020B0604020202020204" pitchFamily="34" charset="0"/>
              </a:defRPr>
            </a:lvl1pPr>
          </a:lstStyle>
          <a:p>
            <a:pPr lvl="0"/>
            <a:r>
              <a:rPr lang="en-US"/>
              <a:t>Bullet</a:t>
            </a:r>
          </a:p>
        </p:txBody>
      </p:sp>
    </p:spTree>
    <p:extLst>
      <p:ext uri="{BB962C8B-B14F-4D97-AF65-F5344CB8AC3E}">
        <p14:creationId xmlns:p14="http://schemas.microsoft.com/office/powerpoint/2010/main" val="1394354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7010400" y="6553199"/>
            <a:ext cx="4504267" cy="153988"/>
          </a:xfrm>
          <a:prstGeom prst="rect">
            <a:avLst/>
          </a:prstGeom>
          <a:noFill/>
          <a:ln w="9525">
            <a:noFill/>
            <a:miter lim="800000"/>
            <a:headEnd/>
            <a:tailEnd/>
          </a:ln>
          <a:effectLst/>
        </p:spPr>
        <p:txBody>
          <a:bodyPr lIns="0" tIns="0" rIns="0" bIns="0">
            <a:spAutoFit/>
          </a:bodyPr>
          <a:lstStyle/>
          <a:p>
            <a:pPr algn="r">
              <a:defRPr/>
            </a:pPr>
            <a:endParaRPr lang="en-US" sz="1000" b="1">
              <a:solidFill>
                <a:prstClr val="black"/>
              </a:solidFill>
              <a:latin typeface="Arial" charset="0"/>
              <a:cs typeface="Arial" charset="0"/>
            </a:endParaRPr>
          </a:p>
        </p:txBody>
      </p:sp>
      <p:sp>
        <p:nvSpPr>
          <p:cNvPr id="2" name="Title 1"/>
          <p:cNvSpPr>
            <a:spLocks noGrp="1"/>
          </p:cNvSpPr>
          <p:nvPr>
            <p:ph type="title"/>
          </p:nvPr>
        </p:nvSpPr>
        <p:spPr>
          <a:xfrm>
            <a:off x="2946400" y="152401"/>
            <a:ext cx="8940800" cy="715963"/>
          </a:xfrm>
        </p:spPr>
        <p:txBody>
          <a:bodyPr/>
          <a:lstStyle>
            <a:lvl1pPr algn="r">
              <a:defRPr>
                <a:solidFill>
                  <a:srgbClr val="004071"/>
                </a:solidFill>
              </a:defRPr>
            </a:lvl1pPr>
          </a:lstStyle>
          <a:p>
            <a:r>
              <a:rPr lang="en-US"/>
              <a:t>Click to edit Master title style</a:t>
            </a:r>
          </a:p>
        </p:txBody>
      </p:sp>
      <p:sp>
        <p:nvSpPr>
          <p:cNvPr id="3" name="Content Placeholder 2"/>
          <p:cNvSpPr>
            <a:spLocks noGrp="1"/>
          </p:cNvSpPr>
          <p:nvPr>
            <p:ph idx="1"/>
          </p:nvPr>
        </p:nvSpPr>
        <p:spPr/>
        <p:txBody>
          <a:bodyPr/>
          <a:lstStyle>
            <a:lvl1pPr>
              <a:defRPr sz="2800">
                <a:solidFill>
                  <a:srgbClr val="004071"/>
                </a:solidFill>
                <a:latin typeface="Arial" panose="020B0604020202020204" pitchFamily="34" charset="0"/>
                <a:cs typeface="Arial" panose="020B0604020202020204" pitchFamily="34" charset="0"/>
              </a:defRPr>
            </a:lvl1pPr>
            <a:lvl2pPr>
              <a:defRPr sz="2400">
                <a:solidFill>
                  <a:srgbClr val="004071"/>
                </a:solidFill>
                <a:latin typeface="Arial" panose="020B0604020202020204" pitchFamily="34" charset="0"/>
                <a:cs typeface="Arial" panose="020B0604020202020204" pitchFamily="34" charset="0"/>
              </a:defRPr>
            </a:lvl2pPr>
            <a:lvl3pPr>
              <a:defRPr sz="2000">
                <a:solidFill>
                  <a:srgbClr val="004071"/>
                </a:solidFill>
                <a:latin typeface="Arial" panose="020B0604020202020204" pitchFamily="34" charset="0"/>
                <a:cs typeface="Arial" panose="020B0604020202020204" pitchFamily="34" charset="0"/>
              </a:defRPr>
            </a:lvl3pPr>
            <a:lvl4pPr>
              <a:defRPr sz="1800">
                <a:solidFill>
                  <a:srgbClr val="004071"/>
                </a:solidFill>
                <a:latin typeface="Arial" panose="020B0604020202020204" pitchFamily="34" charset="0"/>
                <a:cs typeface="Arial" panose="020B0604020202020204" pitchFamily="34" charset="0"/>
              </a:defRPr>
            </a:lvl4pPr>
            <a:lvl5pPr>
              <a:defRPr sz="1800">
                <a:solidFill>
                  <a:srgbClr val="00407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5718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 Source Selection">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7010400" y="6553199"/>
            <a:ext cx="4504267" cy="153988"/>
          </a:xfrm>
          <a:prstGeom prst="rect">
            <a:avLst/>
          </a:prstGeom>
          <a:noFill/>
          <a:ln w="9525">
            <a:noFill/>
            <a:miter lim="800000"/>
            <a:headEnd/>
            <a:tailEnd/>
          </a:ln>
          <a:effectLst/>
        </p:spPr>
        <p:txBody>
          <a:bodyPr lIns="0" tIns="0" rIns="0" bIns="0">
            <a:spAutoFit/>
          </a:bodyPr>
          <a:lstStyle/>
          <a:p>
            <a:pPr algn="r">
              <a:defRPr/>
            </a:pPr>
            <a:endParaRPr lang="en-US" sz="1000" b="1">
              <a:solidFill>
                <a:prstClr val="black"/>
              </a:solidFill>
              <a:latin typeface="Arial" charset="0"/>
              <a:cs typeface="Arial" charset="0"/>
            </a:endParaRPr>
          </a:p>
        </p:txBody>
      </p:sp>
      <p:sp>
        <p:nvSpPr>
          <p:cNvPr id="2" name="Title 1"/>
          <p:cNvSpPr>
            <a:spLocks noGrp="1"/>
          </p:cNvSpPr>
          <p:nvPr>
            <p:ph type="title"/>
          </p:nvPr>
        </p:nvSpPr>
        <p:spPr>
          <a:xfrm>
            <a:off x="2946400" y="152401"/>
            <a:ext cx="8940800" cy="715963"/>
          </a:xfrm>
        </p:spPr>
        <p:txBody>
          <a:bodyPr/>
          <a:lstStyle>
            <a:lvl1pPr algn="r">
              <a:defRPr>
                <a:solidFill>
                  <a:srgbClr val="004071"/>
                </a:solidFill>
              </a:defRPr>
            </a:lvl1pPr>
          </a:lstStyle>
          <a:p>
            <a:r>
              <a:rPr lang="en-US"/>
              <a:t>Click to edit Master title style</a:t>
            </a:r>
          </a:p>
        </p:txBody>
      </p:sp>
      <p:sp>
        <p:nvSpPr>
          <p:cNvPr id="3" name="Content Placeholder 2"/>
          <p:cNvSpPr>
            <a:spLocks noGrp="1"/>
          </p:cNvSpPr>
          <p:nvPr>
            <p:ph idx="1" hasCustomPrompt="1"/>
          </p:nvPr>
        </p:nvSpPr>
        <p:spPr/>
        <p:txBody>
          <a:bodyPr/>
          <a:lstStyle>
            <a:lvl1pPr>
              <a:defRPr sz="2800">
                <a:solidFill>
                  <a:srgbClr val="004071"/>
                </a:solidFill>
                <a:latin typeface="Arial" panose="020B0604020202020204" pitchFamily="34" charset="0"/>
                <a:cs typeface="Arial" panose="020B0604020202020204" pitchFamily="34" charset="0"/>
              </a:defRPr>
            </a:lvl1pPr>
            <a:lvl2pPr>
              <a:defRPr sz="2400">
                <a:solidFill>
                  <a:srgbClr val="004071"/>
                </a:solidFill>
                <a:latin typeface="Arial" panose="020B0604020202020204" pitchFamily="34" charset="0"/>
                <a:cs typeface="Arial" panose="020B0604020202020204" pitchFamily="34" charset="0"/>
              </a:defRPr>
            </a:lvl2pPr>
            <a:lvl3pPr>
              <a:defRPr sz="2000">
                <a:solidFill>
                  <a:srgbClr val="004071"/>
                </a:solidFill>
                <a:latin typeface="Arial" panose="020B0604020202020204" pitchFamily="34" charset="0"/>
                <a:cs typeface="Arial" panose="020B0604020202020204" pitchFamily="34" charset="0"/>
              </a:defRPr>
            </a:lvl3pPr>
            <a:lvl4pPr>
              <a:defRPr sz="1800">
                <a:solidFill>
                  <a:srgbClr val="004071"/>
                </a:solidFill>
                <a:latin typeface="Arial" panose="020B0604020202020204" pitchFamily="34" charset="0"/>
                <a:cs typeface="Arial" panose="020B0604020202020204" pitchFamily="34" charset="0"/>
              </a:defRPr>
            </a:lvl4pPr>
            <a:lvl5pPr>
              <a:defRPr sz="1800">
                <a:solidFill>
                  <a:srgbClr val="00407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1219200" y="6400800"/>
            <a:ext cx="9753600" cy="261610"/>
          </a:xfrm>
          <a:prstGeom prst="rect">
            <a:avLst/>
          </a:prstGeom>
        </p:spPr>
        <p:txBody>
          <a:bodyPr wrap="none">
            <a:noAutofit/>
          </a:bodyPr>
          <a:lstStyle/>
          <a:p>
            <a:pPr algn="ctr"/>
            <a:r>
              <a:rPr lang="en-US" sz="1100" b="1">
                <a:solidFill>
                  <a:srgbClr val="000000"/>
                </a:solidFill>
                <a:latin typeface="Arial" panose="020B0604020202020204" pitchFamily="34" charset="0"/>
                <a:cs typeface="Arial" panose="020B0604020202020204" pitchFamily="34" charset="0"/>
              </a:rPr>
              <a:t>PRE-DECISIONAL. Source Selection Information (See FAR 2.101 and 3.104) – For Official Use Only </a:t>
            </a:r>
          </a:p>
        </p:txBody>
      </p:sp>
    </p:spTree>
    <p:extLst>
      <p:ext uri="{BB962C8B-B14F-4D97-AF65-F5344CB8AC3E}">
        <p14:creationId xmlns:p14="http://schemas.microsoft.com/office/powerpoint/2010/main" val="1892136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7" name="Line 10"/>
          <p:cNvSpPr>
            <a:spLocks noChangeShapeType="1"/>
          </p:cNvSpPr>
          <p:nvPr userDrawn="1"/>
        </p:nvSpPr>
        <p:spPr bwMode="auto">
          <a:xfrm flipV="1">
            <a:off x="914400" y="3429000"/>
            <a:ext cx="10363200" cy="0"/>
          </a:xfrm>
          <a:prstGeom prst="line">
            <a:avLst/>
          </a:prstGeom>
          <a:noFill/>
          <a:ln w="38100">
            <a:solidFill>
              <a:srgbClr val="004071"/>
            </a:solidFill>
            <a:round/>
            <a:headEnd/>
            <a:tailEnd/>
          </a:ln>
        </p:spPr>
        <p:txBody>
          <a:bodyPr/>
          <a:lstStyle/>
          <a:p>
            <a:pPr>
              <a:defRPr/>
            </a:pPr>
            <a:endParaRPr lang="en-US" sz="1800">
              <a:solidFill>
                <a:prstClr val="black"/>
              </a:solidFill>
              <a:latin typeface="Arial" charset="0"/>
              <a:cs typeface="Arial" charset="0"/>
            </a:endParaRPr>
          </a:p>
        </p:txBody>
      </p:sp>
      <p:sp>
        <p:nvSpPr>
          <p:cNvPr id="8" name="Rectangle 7"/>
          <p:cNvSpPr/>
          <p:nvPr userDrawn="1"/>
        </p:nvSpPr>
        <p:spPr>
          <a:xfrm>
            <a:off x="2438400" y="3048000"/>
            <a:ext cx="7315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hasCustomPrompt="1"/>
          </p:nvPr>
        </p:nvSpPr>
        <p:spPr>
          <a:xfrm>
            <a:off x="2540000" y="2552700"/>
            <a:ext cx="7112000" cy="1752600"/>
          </a:xfrm>
        </p:spPr>
        <p:txBody>
          <a:bodyPr anchor="ctr"/>
          <a:lstStyle>
            <a:lvl1pPr marL="0" indent="0" algn="ctr">
              <a:buNone/>
              <a:defRPr sz="3600">
                <a:solidFill>
                  <a:srgbClr val="00407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style</a:t>
            </a:r>
          </a:p>
        </p:txBody>
      </p:sp>
    </p:spTree>
    <p:extLst>
      <p:ext uri="{BB962C8B-B14F-4D97-AF65-F5344CB8AC3E}">
        <p14:creationId xmlns:p14="http://schemas.microsoft.com/office/powerpoint/2010/main" val="406715633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solidFill>
                  <a:srgbClr val="004071"/>
                </a:solidFill>
              </a:defRPr>
            </a:lvl1pPr>
          </a:lstStyle>
          <a:p>
            <a:r>
              <a:rPr lang="en-US"/>
              <a:t>Click to edit Master title style</a:t>
            </a:r>
          </a:p>
        </p:txBody>
      </p:sp>
      <p:sp>
        <p:nvSpPr>
          <p:cNvPr id="10" name="Content Placeholder 2"/>
          <p:cNvSpPr>
            <a:spLocks noGrp="1"/>
          </p:cNvSpPr>
          <p:nvPr>
            <p:ph sz="half" idx="1"/>
          </p:nvPr>
        </p:nvSpPr>
        <p:spPr>
          <a:xfrm>
            <a:off x="609600" y="1219201"/>
            <a:ext cx="5384800" cy="4906963"/>
          </a:xfrm>
        </p:spPr>
        <p:txBody>
          <a:bodyPr/>
          <a:lstStyle>
            <a:lvl1pPr>
              <a:defRPr sz="2800">
                <a:solidFill>
                  <a:srgbClr val="004071"/>
                </a:solidFill>
                <a:latin typeface="Arial" panose="020B0604020202020204" pitchFamily="34" charset="0"/>
                <a:cs typeface="Arial" panose="020B0604020202020204" pitchFamily="34" charset="0"/>
              </a:defRPr>
            </a:lvl1pPr>
            <a:lvl2pPr>
              <a:defRPr sz="2400">
                <a:solidFill>
                  <a:srgbClr val="004071"/>
                </a:solidFill>
                <a:latin typeface="Arial" panose="020B0604020202020204" pitchFamily="34" charset="0"/>
                <a:cs typeface="Arial" panose="020B0604020202020204" pitchFamily="34" charset="0"/>
              </a:defRPr>
            </a:lvl2pPr>
            <a:lvl3pPr>
              <a:defRPr sz="2000">
                <a:solidFill>
                  <a:srgbClr val="004071"/>
                </a:solidFill>
                <a:latin typeface="Arial" panose="020B0604020202020204" pitchFamily="34" charset="0"/>
                <a:cs typeface="Arial" panose="020B0604020202020204" pitchFamily="34" charset="0"/>
              </a:defRPr>
            </a:lvl3pPr>
            <a:lvl4pPr>
              <a:defRPr sz="1800">
                <a:solidFill>
                  <a:srgbClr val="004071"/>
                </a:solidFill>
                <a:latin typeface="Arial" panose="020B0604020202020204" pitchFamily="34" charset="0"/>
                <a:cs typeface="Arial" panose="020B0604020202020204" pitchFamily="34" charset="0"/>
              </a:defRPr>
            </a:lvl4pPr>
            <a:lvl5pPr>
              <a:defRPr sz="1800">
                <a:solidFill>
                  <a:srgbClr val="00407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6197600" y="1219201"/>
            <a:ext cx="5384800" cy="4906963"/>
          </a:xfrm>
        </p:spPr>
        <p:txBody>
          <a:bodyPr/>
          <a:lstStyle>
            <a:lvl1pPr>
              <a:defRPr sz="2800">
                <a:solidFill>
                  <a:srgbClr val="004071"/>
                </a:solidFill>
                <a:latin typeface="Arial" panose="020B0604020202020204" pitchFamily="34" charset="0"/>
                <a:cs typeface="Arial" panose="020B0604020202020204" pitchFamily="34" charset="0"/>
              </a:defRPr>
            </a:lvl1pPr>
            <a:lvl2pPr>
              <a:defRPr sz="2400">
                <a:solidFill>
                  <a:srgbClr val="004071"/>
                </a:solidFill>
                <a:latin typeface="Arial" panose="020B0604020202020204" pitchFamily="34" charset="0"/>
                <a:cs typeface="Arial" panose="020B0604020202020204" pitchFamily="34" charset="0"/>
              </a:defRPr>
            </a:lvl2pPr>
            <a:lvl3pPr>
              <a:defRPr sz="2000">
                <a:solidFill>
                  <a:srgbClr val="004071"/>
                </a:solidFill>
                <a:latin typeface="Arial" panose="020B0604020202020204" pitchFamily="34" charset="0"/>
                <a:cs typeface="Arial" panose="020B0604020202020204" pitchFamily="34" charset="0"/>
              </a:defRPr>
            </a:lvl3pPr>
            <a:lvl4pPr>
              <a:defRPr sz="1800">
                <a:solidFill>
                  <a:srgbClr val="004071"/>
                </a:solidFill>
                <a:latin typeface="Arial" panose="020B0604020202020204" pitchFamily="34" charset="0"/>
                <a:cs typeface="Arial" panose="020B0604020202020204" pitchFamily="34" charset="0"/>
              </a:defRPr>
            </a:lvl4pPr>
            <a:lvl5pPr>
              <a:defRPr sz="1800">
                <a:solidFill>
                  <a:srgbClr val="00407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9525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solidFill>
                  <a:srgbClr val="004071"/>
                </a:solidFill>
              </a:defRPr>
            </a:lvl1pPr>
          </a:lstStyle>
          <a:p>
            <a:r>
              <a:rPr lang="en-US"/>
              <a:t>Click to edit Master title style</a:t>
            </a:r>
          </a:p>
        </p:txBody>
      </p:sp>
    </p:spTree>
    <p:extLst>
      <p:ext uri="{BB962C8B-B14F-4D97-AF65-F5344CB8AC3E}">
        <p14:creationId xmlns:p14="http://schemas.microsoft.com/office/powerpoint/2010/main" val="2952690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0" y="152401"/>
            <a:ext cx="8331200" cy="715963"/>
          </a:xfrm>
        </p:spPr>
        <p:txBody>
          <a:bodyPr/>
          <a:lstStyle>
            <a:lvl1pPr algn="r">
              <a:defRPr>
                <a:solidFill>
                  <a:srgbClr val="004071"/>
                </a:solidFill>
              </a:defRPr>
            </a:lvl1pPr>
          </a:lstStyle>
          <a:p>
            <a:r>
              <a:rPr lang="en-US"/>
              <a:t>Questions / Wrap-Up</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8814" y="2905052"/>
            <a:ext cx="9054373" cy="2062110"/>
          </a:xfrm>
          <a:prstGeom prst="rect">
            <a:avLst/>
          </a:prstGeom>
        </p:spPr>
      </p:pic>
    </p:spTree>
    <p:extLst>
      <p:ext uri="{BB962C8B-B14F-4D97-AF65-F5344CB8AC3E}">
        <p14:creationId xmlns:p14="http://schemas.microsoft.com/office/powerpoint/2010/main" val="2664901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4317349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 Pre-Decisional FOUO">
    <p:spTree>
      <p:nvGrpSpPr>
        <p:cNvPr id="1" name=""/>
        <p:cNvGrpSpPr/>
        <p:nvPr/>
      </p:nvGrpSpPr>
      <p:grpSpPr bwMode="auto">
        <a:xfrm>
          <a:off x="0" y="0"/>
          <a:ext cx="0" cy="0"/>
          <a:chOff x="0" y="0"/>
          <a:chExt cx="0" cy="0"/>
        </a:xfrm>
      </p:grpSpPr>
      <p:sp>
        <p:nvSpPr>
          <p:cNvPr id="4" name="Line 10"/>
          <p:cNvSpPr>
            <a:spLocks noChangeShapeType="1"/>
          </p:cNvSpPr>
          <p:nvPr userDrawn="1"/>
        </p:nvSpPr>
        <p:spPr bwMode="auto">
          <a:xfrm>
            <a:off x="711201" y="4572000"/>
            <a:ext cx="10615084" cy="0"/>
          </a:xfrm>
          <a:prstGeom prst="line">
            <a:avLst/>
          </a:prstGeom>
          <a:noFill/>
          <a:ln w="38100">
            <a:solidFill>
              <a:srgbClr val="004481"/>
            </a:solidFill>
            <a:round/>
            <a:headEnd/>
            <a:tailEnd/>
          </a:ln>
        </p:spPr>
        <p:txBody>
          <a:bodyPr/>
          <a:lstStyle/>
          <a:p>
            <a:pPr>
              <a:defRPr/>
            </a:pPr>
            <a:endParaRPr lang="en-US" sz="1800" kern="0">
              <a:solidFill>
                <a:prstClr val="black"/>
              </a:solidFill>
              <a:latin typeface="Arial"/>
            </a:endParaRPr>
          </a:p>
        </p:txBody>
      </p:sp>
      <p:sp>
        <p:nvSpPr>
          <p:cNvPr id="5" name="Text Placeholder 2"/>
          <p:cNvSpPr>
            <a:spLocks noGrp="1"/>
          </p:cNvSpPr>
          <p:nvPr>
            <p:ph type="body" idx="1"/>
          </p:nvPr>
        </p:nvSpPr>
        <p:spPr bwMode="auto">
          <a:xfrm>
            <a:off x="963084" y="2906713"/>
            <a:ext cx="10363200" cy="1500187"/>
          </a:xfrm>
        </p:spPr>
        <p:txBody>
          <a:bodyPr anchor="b">
            <a:normAutofit/>
          </a:bodyPr>
          <a:lstStyle>
            <a:lvl1pPr marL="0" indent="0" algn="ctr">
              <a:buNone/>
              <a:defRPr sz="4000">
                <a:solidFill>
                  <a:srgbClr val="00407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6" name="Text Placeholder 16"/>
          <p:cNvSpPr>
            <a:spLocks noGrp="1"/>
          </p:cNvSpPr>
          <p:nvPr>
            <p:ph type="body" sz="quarter" idx="11"/>
          </p:nvPr>
        </p:nvSpPr>
        <p:spPr bwMode="auto">
          <a:xfrm>
            <a:off x="7518400" y="4800601"/>
            <a:ext cx="3881120" cy="1365069"/>
          </a:xfrm>
        </p:spPr>
        <p:txBody>
          <a:bodyPr/>
          <a:lstStyle>
            <a:lvl1pPr marL="0" indent="0" algn="r">
              <a:buNone/>
              <a:defRPr sz="1800">
                <a:solidFill>
                  <a:srgbClr val="004071"/>
                </a:solidFill>
                <a:latin typeface="Arial"/>
                <a:cs typeface="Arial"/>
              </a:defRPr>
            </a:lvl1pPr>
          </a:lstStyle>
          <a:p>
            <a:pPr lvl="0">
              <a:defRPr/>
            </a:pPr>
            <a:endParaRPr lang="en-US"/>
          </a:p>
        </p:txBody>
      </p:sp>
      <p:sp>
        <p:nvSpPr>
          <p:cNvPr id="7" name="Rectangle 5"/>
          <p:cNvSpPr/>
          <p:nvPr userDrawn="1"/>
        </p:nvSpPr>
        <p:spPr bwMode="auto">
          <a:xfrm>
            <a:off x="4876800" y="6585239"/>
            <a:ext cx="2438400" cy="261610"/>
          </a:xfrm>
          <a:prstGeom prst="rect">
            <a:avLst/>
          </a:prstGeom>
        </p:spPr>
        <p:txBody>
          <a:bodyPr wrap="none">
            <a:noAutofit/>
          </a:bodyPr>
          <a:lstStyle/>
          <a:p>
            <a:pPr algn="ctr">
              <a:defRPr/>
            </a:pPr>
            <a:r>
              <a:rPr lang="en-US" sz="1100" b="1" kern="0" cap="all">
                <a:solidFill>
                  <a:prstClr val="black"/>
                </a:solidFill>
                <a:latin typeface="Arial"/>
              </a:rPr>
              <a:t>PRE-DECISIONAL. FOR OFFICIAL USE ONLY</a:t>
            </a:r>
            <a:endParaRPr sz="1800" kern="0">
              <a:solidFill>
                <a:prstClr val="black"/>
              </a:solidFill>
              <a:latin typeface="Arial"/>
            </a:endParaRPr>
          </a:p>
        </p:txBody>
      </p:sp>
      <p:pic>
        <p:nvPicPr>
          <p:cNvPr id="8" name="Picture 6"/>
          <p:cNvPicPr>
            <a:picLocks noChangeAspect="1"/>
          </p:cNvPicPr>
          <p:nvPr userDrawn="1"/>
        </p:nvPicPr>
        <p:blipFill>
          <a:blip r:embed="rId2"/>
          <a:stretch/>
        </p:blipFill>
        <p:spPr bwMode="auto">
          <a:xfrm>
            <a:off x="943898" y="394607"/>
            <a:ext cx="10304205" cy="2132970"/>
          </a:xfrm>
          <a:prstGeom prst="rect">
            <a:avLst/>
          </a:prstGeom>
        </p:spPr>
      </p:pic>
    </p:spTree>
    <p:extLst>
      <p:ext uri="{BB962C8B-B14F-4D97-AF65-F5344CB8AC3E}">
        <p14:creationId xmlns:p14="http://schemas.microsoft.com/office/powerpoint/2010/main" val="3179382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F9E826C-A0CF-4E4C-AAAF-11BC9344F826}" type="datetimeFigureOut">
              <a:rPr lang="en-US" smtClean="0"/>
              <a:t>9/22/22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564DCC7-5335-4774-A38A-EB729EDADA32}" type="slidenum">
              <a:rPr lang="en-US" smtClean="0"/>
              <a:t>‹#›</a:t>
            </a:fld>
            <a:endParaRPr lang="en-US"/>
          </a:p>
        </p:txBody>
      </p:sp>
    </p:spTree>
    <p:extLst>
      <p:ext uri="{BB962C8B-B14F-4D97-AF65-F5344CB8AC3E}">
        <p14:creationId xmlns:p14="http://schemas.microsoft.com/office/powerpoint/2010/main" val="183272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 Source Selection">
    <p:spTree>
      <p:nvGrpSpPr>
        <p:cNvPr id="1" name=""/>
        <p:cNvGrpSpPr/>
        <p:nvPr/>
      </p:nvGrpSpPr>
      <p:grpSpPr bwMode="auto">
        <a:xfrm>
          <a:off x="0" y="0"/>
          <a:ext cx="0" cy="0"/>
          <a:chOff x="0" y="0"/>
          <a:chExt cx="0" cy="0"/>
        </a:xfrm>
      </p:grpSpPr>
      <p:sp>
        <p:nvSpPr>
          <p:cNvPr id="4" name="Line 10"/>
          <p:cNvSpPr>
            <a:spLocks noChangeShapeType="1"/>
          </p:cNvSpPr>
          <p:nvPr userDrawn="1"/>
        </p:nvSpPr>
        <p:spPr bwMode="auto">
          <a:xfrm>
            <a:off x="711201" y="4572000"/>
            <a:ext cx="10615084" cy="0"/>
          </a:xfrm>
          <a:prstGeom prst="line">
            <a:avLst/>
          </a:prstGeom>
          <a:noFill/>
          <a:ln w="38100">
            <a:solidFill>
              <a:srgbClr val="004481"/>
            </a:solidFill>
            <a:round/>
            <a:headEnd/>
            <a:tailEnd/>
          </a:ln>
        </p:spPr>
        <p:txBody>
          <a:bodyPr/>
          <a:lstStyle/>
          <a:p>
            <a:pPr>
              <a:defRPr/>
            </a:pPr>
            <a:endParaRPr lang="en-US" sz="1800" kern="0">
              <a:solidFill>
                <a:prstClr val="black"/>
              </a:solidFill>
              <a:latin typeface="Arial"/>
            </a:endParaRPr>
          </a:p>
        </p:txBody>
      </p:sp>
      <p:sp>
        <p:nvSpPr>
          <p:cNvPr id="5" name="Text Placeholder 2"/>
          <p:cNvSpPr>
            <a:spLocks noGrp="1"/>
          </p:cNvSpPr>
          <p:nvPr>
            <p:ph type="body" idx="1"/>
          </p:nvPr>
        </p:nvSpPr>
        <p:spPr bwMode="auto">
          <a:xfrm>
            <a:off x="963084" y="2906713"/>
            <a:ext cx="10363200" cy="1500187"/>
          </a:xfrm>
        </p:spPr>
        <p:txBody>
          <a:bodyPr anchor="b">
            <a:normAutofit/>
          </a:bodyPr>
          <a:lstStyle>
            <a:lvl1pPr marL="0" indent="0" algn="ctr">
              <a:buNone/>
              <a:defRPr sz="4000">
                <a:solidFill>
                  <a:srgbClr val="00407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6" name="Text Placeholder 16"/>
          <p:cNvSpPr>
            <a:spLocks noGrp="1"/>
          </p:cNvSpPr>
          <p:nvPr>
            <p:ph type="body" sz="quarter" idx="11"/>
          </p:nvPr>
        </p:nvSpPr>
        <p:spPr bwMode="auto">
          <a:xfrm>
            <a:off x="7518400" y="4800601"/>
            <a:ext cx="3881120" cy="1365069"/>
          </a:xfrm>
        </p:spPr>
        <p:txBody>
          <a:bodyPr/>
          <a:lstStyle>
            <a:lvl1pPr marL="0" indent="0" algn="r">
              <a:buNone/>
              <a:defRPr sz="1800">
                <a:solidFill>
                  <a:srgbClr val="004071"/>
                </a:solidFill>
                <a:latin typeface="Arial"/>
                <a:cs typeface="Arial"/>
              </a:defRPr>
            </a:lvl1pPr>
          </a:lstStyle>
          <a:p>
            <a:pPr lvl="0">
              <a:defRPr/>
            </a:pPr>
            <a:endParaRPr lang="en-US"/>
          </a:p>
        </p:txBody>
      </p:sp>
      <p:sp>
        <p:nvSpPr>
          <p:cNvPr id="7" name="Rectangle 5"/>
          <p:cNvSpPr/>
          <p:nvPr userDrawn="1"/>
        </p:nvSpPr>
        <p:spPr bwMode="auto">
          <a:xfrm>
            <a:off x="1219200" y="6585239"/>
            <a:ext cx="9753600" cy="261610"/>
          </a:xfrm>
          <a:prstGeom prst="rect">
            <a:avLst/>
          </a:prstGeom>
        </p:spPr>
        <p:txBody>
          <a:bodyPr wrap="none">
            <a:noAutofit/>
          </a:bodyPr>
          <a:lstStyle/>
          <a:p>
            <a:pPr algn="ctr">
              <a:defRPr/>
            </a:pPr>
            <a:r>
              <a:rPr lang="en-US" sz="1100" b="1" kern="0">
                <a:solidFill>
                  <a:srgbClr val="000000"/>
                </a:solidFill>
                <a:latin typeface="Arial"/>
              </a:rPr>
              <a:t>Source Selection Information (See FAR 2.101 and 3.104) – FOR OFFICIAL USE ONLY </a:t>
            </a:r>
            <a:endParaRPr sz="1800" kern="0">
              <a:solidFill>
                <a:prstClr val="black"/>
              </a:solidFill>
              <a:latin typeface="Arial"/>
            </a:endParaRPr>
          </a:p>
        </p:txBody>
      </p:sp>
      <p:pic>
        <p:nvPicPr>
          <p:cNvPr id="8" name="Picture 6"/>
          <p:cNvPicPr>
            <a:picLocks noChangeAspect="1"/>
          </p:cNvPicPr>
          <p:nvPr userDrawn="1"/>
        </p:nvPicPr>
        <p:blipFill>
          <a:blip r:embed="rId2"/>
          <a:stretch/>
        </p:blipFill>
        <p:spPr bwMode="auto">
          <a:xfrm>
            <a:off x="943898" y="394607"/>
            <a:ext cx="10304205" cy="2132970"/>
          </a:xfrm>
          <a:prstGeom prst="rect">
            <a:avLst/>
          </a:prstGeom>
        </p:spPr>
      </p:pic>
    </p:spTree>
    <p:extLst>
      <p:ext uri="{BB962C8B-B14F-4D97-AF65-F5344CB8AC3E}">
        <p14:creationId xmlns:p14="http://schemas.microsoft.com/office/powerpoint/2010/main" val="320875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 Pre-decisional Source Selection">
    <p:spTree>
      <p:nvGrpSpPr>
        <p:cNvPr id="1" name=""/>
        <p:cNvGrpSpPr/>
        <p:nvPr/>
      </p:nvGrpSpPr>
      <p:grpSpPr bwMode="auto">
        <a:xfrm>
          <a:off x="0" y="0"/>
          <a:ext cx="0" cy="0"/>
          <a:chOff x="0" y="0"/>
          <a:chExt cx="0" cy="0"/>
        </a:xfrm>
      </p:grpSpPr>
      <p:sp>
        <p:nvSpPr>
          <p:cNvPr id="4" name="Line 10"/>
          <p:cNvSpPr>
            <a:spLocks noChangeShapeType="1"/>
          </p:cNvSpPr>
          <p:nvPr userDrawn="1"/>
        </p:nvSpPr>
        <p:spPr bwMode="auto">
          <a:xfrm>
            <a:off x="711201" y="4572000"/>
            <a:ext cx="10615084" cy="0"/>
          </a:xfrm>
          <a:prstGeom prst="line">
            <a:avLst/>
          </a:prstGeom>
          <a:noFill/>
          <a:ln w="38100">
            <a:solidFill>
              <a:srgbClr val="004481"/>
            </a:solidFill>
            <a:round/>
            <a:headEnd/>
            <a:tailEnd/>
          </a:ln>
        </p:spPr>
        <p:txBody>
          <a:bodyPr/>
          <a:lstStyle/>
          <a:p>
            <a:pPr>
              <a:defRPr/>
            </a:pPr>
            <a:endParaRPr lang="en-US" sz="1800" kern="0">
              <a:solidFill>
                <a:prstClr val="black"/>
              </a:solidFill>
              <a:latin typeface="Arial"/>
            </a:endParaRPr>
          </a:p>
        </p:txBody>
      </p:sp>
      <p:sp>
        <p:nvSpPr>
          <p:cNvPr id="5" name="Text Placeholder 2"/>
          <p:cNvSpPr>
            <a:spLocks noGrp="1"/>
          </p:cNvSpPr>
          <p:nvPr>
            <p:ph type="body" idx="1"/>
          </p:nvPr>
        </p:nvSpPr>
        <p:spPr bwMode="auto">
          <a:xfrm>
            <a:off x="963084" y="2906713"/>
            <a:ext cx="10363200" cy="1500187"/>
          </a:xfrm>
        </p:spPr>
        <p:txBody>
          <a:bodyPr anchor="b">
            <a:normAutofit/>
          </a:bodyPr>
          <a:lstStyle>
            <a:lvl1pPr marL="0" indent="0" algn="ctr">
              <a:buNone/>
              <a:defRPr sz="4000">
                <a:solidFill>
                  <a:srgbClr val="00407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6" name="Text Placeholder 16"/>
          <p:cNvSpPr>
            <a:spLocks noGrp="1"/>
          </p:cNvSpPr>
          <p:nvPr>
            <p:ph type="body" sz="quarter" idx="11"/>
          </p:nvPr>
        </p:nvSpPr>
        <p:spPr bwMode="auto">
          <a:xfrm>
            <a:off x="7518400" y="4800601"/>
            <a:ext cx="3881120" cy="1365069"/>
          </a:xfrm>
        </p:spPr>
        <p:txBody>
          <a:bodyPr/>
          <a:lstStyle>
            <a:lvl1pPr marL="0" indent="0" algn="r">
              <a:buNone/>
              <a:defRPr sz="1800">
                <a:solidFill>
                  <a:srgbClr val="004071"/>
                </a:solidFill>
                <a:latin typeface="Arial"/>
                <a:cs typeface="Arial"/>
              </a:defRPr>
            </a:lvl1pPr>
          </a:lstStyle>
          <a:p>
            <a:pPr lvl="0">
              <a:defRPr/>
            </a:pPr>
            <a:endParaRPr lang="en-US"/>
          </a:p>
        </p:txBody>
      </p:sp>
      <p:sp>
        <p:nvSpPr>
          <p:cNvPr id="7" name="Rectangle 5"/>
          <p:cNvSpPr/>
          <p:nvPr userDrawn="1"/>
        </p:nvSpPr>
        <p:spPr bwMode="auto">
          <a:xfrm>
            <a:off x="1219200" y="6585239"/>
            <a:ext cx="9753600" cy="261610"/>
          </a:xfrm>
          <a:prstGeom prst="rect">
            <a:avLst/>
          </a:prstGeom>
        </p:spPr>
        <p:txBody>
          <a:bodyPr wrap="none">
            <a:noAutofit/>
          </a:bodyPr>
          <a:lstStyle/>
          <a:p>
            <a:pPr algn="ctr">
              <a:defRPr/>
            </a:pPr>
            <a:r>
              <a:rPr lang="en-US" sz="1100" b="1" kern="0">
                <a:solidFill>
                  <a:srgbClr val="000000"/>
                </a:solidFill>
                <a:latin typeface="Arial"/>
              </a:rPr>
              <a:t>PRE-DECISIONAL. Source Selection Information (See FAR 2.101 and 3.104) – FOR OFFICIAL USE ONLY </a:t>
            </a:r>
            <a:endParaRPr sz="1800" kern="0">
              <a:solidFill>
                <a:prstClr val="black"/>
              </a:solidFill>
              <a:latin typeface="Arial"/>
            </a:endParaRPr>
          </a:p>
        </p:txBody>
      </p:sp>
      <p:pic>
        <p:nvPicPr>
          <p:cNvPr id="8" name="Picture 6"/>
          <p:cNvPicPr>
            <a:picLocks noChangeAspect="1"/>
          </p:cNvPicPr>
          <p:nvPr userDrawn="1"/>
        </p:nvPicPr>
        <p:blipFill>
          <a:blip r:embed="rId2"/>
          <a:stretch/>
        </p:blipFill>
        <p:spPr bwMode="auto">
          <a:xfrm>
            <a:off x="943898" y="394607"/>
            <a:ext cx="10304205" cy="2132970"/>
          </a:xfrm>
          <a:prstGeom prst="rect">
            <a:avLst/>
          </a:prstGeom>
        </p:spPr>
      </p:pic>
    </p:spTree>
    <p:extLst>
      <p:ext uri="{BB962C8B-B14F-4D97-AF65-F5344CB8AC3E}">
        <p14:creationId xmlns:p14="http://schemas.microsoft.com/office/powerpoint/2010/main" val="233023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 FOIA">
    <p:spTree>
      <p:nvGrpSpPr>
        <p:cNvPr id="1" name=""/>
        <p:cNvGrpSpPr/>
        <p:nvPr/>
      </p:nvGrpSpPr>
      <p:grpSpPr bwMode="auto">
        <a:xfrm>
          <a:off x="0" y="0"/>
          <a:ext cx="0" cy="0"/>
          <a:chOff x="0" y="0"/>
          <a:chExt cx="0" cy="0"/>
        </a:xfrm>
      </p:grpSpPr>
      <p:sp>
        <p:nvSpPr>
          <p:cNvPr id="4" name="Line 10"/>
          <p:cNvSpPr>
            <a:spLocks noChangeShapeType="1"/>
          </p:cNvSpPr>
          <p:nvPr userDrawn="1"/>
        </p:nvSpPr>
        <p:spPr bwMode="auto">
          <a:xfrm>
            <a:off x="711201" y="4572000"/>
            <a:ext cx="10615084" cy="0"/>
          </a:xfrm>
          <a:prstGeom prst="line">
            <a:avLst/>
          </a:prstGeom>
          <a:noFill/>
          <a:ln w="38100">
            <a:solidFill>
              <a:srgbClr val="004481"/>
            </a:solidFill>
            <a:round/>
            <a:headEnd/>
            <a:tailEnd/>
          </a:ln>
        </p:spPr>
        <p:txBody>
          <a:bodyPr/>
          <a:lstStyle/>
          <a:p>
            <a:pPr>
              <a:defRPr/>
            </a:pPr>
            <a:endParaRPr lang="en-US" sz="1800" kern="0">
              <a:solidFill>
                <a:prstClr val="black"/>
              </a:solidFill>
              <a:latin typeface="Arial"/>
            </a:endParaRPr>
          </a:p>
        </p:txBody>
      </p:sp>
      <p:sp>
        <p:nvSpPr>
          <p:cNvPr id="5" name="Text Placeholder 2"/>
          <p:cNvSpPr>
            <a:spLocks noGrp="1"/>
          </p:cNvSpPr>
          <p:nvPr>
            <p:ph type="body" idx="1"/>
          </p:nvPr>
        </p:nvSpPr>
        <p:spPr bwMode="auto">
          <a:xfrm>
            <a:off x="963084" y="2906713"/>
            <a:ext cx="10363200" cy="1500187"/>
          </a:xfrm>
        </p:spPr>
        <p:txBody>
          <a:bodyPr anchor="b">
            <a:normAutofit/>
          </a:bodyPr>
          <a:lstStyle>
            <a:lvl1pPr marL="0" indent="0" algn="ctr">
              <a:buNone/>
              <a:defRPr sz="4000">
                <a:solidFill>
                  <a:srgbClr val="00407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6" name="Text Placeholder 16"/>
          <p:cNvSpPr>
            <a:spLocks noGrp="1"/>
          </p:cNvSpPr>
          <p:nvPr>
            <p:ph type="body" sz="quarter" idx="11"/>
          </p:nvPr>
        </p:nvSpPr>
        <p:spPr bwMode="auto">
          <a:xfrm>
            <a:off x="7518400" y="4800601"/>
            <a:ext cx="3881120" cy="1365069"/>
          </a:xfrm>
        </p:spPr>
        <p:txBody>
          <a:bodyPr/>
          <a:lstStyle>
            <a:lvl1pPr marL="0" indent="0" algn="r">
              <a:buNone/>
              <a:defRPr sz="1800">
                <a:solidFill>
                  <a:srgbClr val="004071"/>
                </a:solidFill>
                <a:latin typeface="Arial"/>
                <a:cs typeface="Arial"/>
              </a:defRPr>
            </a:lvl1pPr>
          </a:lstStyle>
          <a:p>
            <a:pPr lvl="0">
              <a:defRPr/>
            </a:pPr>
            <a:endParaRPr lang="en-US"/>
          </a:p>
        </p:txBody>
      </p:sp>
      <p:sp>
        <p:nvSpPr>
          <p:cNvPr id="7" name="Rectangle 5"/>
          <p:cNvSpPr/>
          <p:nvPr userDrawn="1"/>
        </p:nvSpPr>
        <p:spPr bwMode="auto">
          <a:xfrm>
            <a:off x="1219200" y="6585239"/>
            <a:ext cx="9753600" cy="261610"/>
          </a:xfrm>
          <a:prstGeom prst="rect">
            <a:avLst/>
          </a:prstGeom>
        </p:spPr>
        <p:txBody>
          <a:bodyPr wrap="none">
            <a:noAutofit/>
          </a:bodyPr>
          <a:lstStyle/>
          <a:p>
            <a:pPr algn="ctr">
              <a:defRPr/>
            </a:pPr>
            <a:r>
              <a:rPr lang="en-US" sz="1100" b="1" kern="0">
                <a:solidFill>
                  <a:srgbClr val="000000"/>
                </a:solidFill>
                <a:latin typeface="Arial"/>
              </a:rPr>
              <a:t>PRE-DECISIONAL. FOR OFFICIAL USE ONLY. FOIA(b)(5) </a:t>
            </a:r>
            <a:endParaRPr sz="1800" kern="0">
              <a:solidFill>
                <a:prstClr val="black"/>
              </a:solidFill>
              <a:latin typeface="Arial"/>
            </a:endParaRPr>
          </a:p>
        </p:txBody>
      </p:sp>
      <p:pic>
        <p:nvPicPr>
          <p:cNvPr id="8" name="Picture 6"/>
          <p:cNvPicPr>
            <a:picLocks noChangeAspect="1"/>
          </p:cNvPicPr>
          <p:nvPr userDrawn="1"/>
        </p:nvPicPr>
        <p:blipFill>
          <a:blip r:embed="rId2"/>
          <a:stretch/>
        </p:blipFill>
        <p:spPr bwMode="auto">
          <a:xfrm>
            <a:off x="943898" y="394607"/>
            <a:ext cx="10304205" cy="2132970"/>
          </a:xfrm>
          <a:prstGeom prst="rect">
            <a:avLst/>
          </a:prstGeom>
        </p:spPr>
      </p:pic>
    </p:spTree>
    <p:extLst>
      <p:ext uri="{BB962C8B-B14F-4D97-AF65-F5344CB8AC3E}">
        <p14:creationId xmlns:p14="http://schemas.microsoft.com/office/powerpoint/2010/main" val="117289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obj" preserve="1" userDrawn="1">
  <p:cSld name="Agenda">
    <p:spTree>
      <p:nvGrpSpPr>
        <p:cNvPr id="1" name=""/>
        <p:cNvGrpSpPr/>
        <p:nvPr/>
      </p:nvGrpSpPr>
      <p:grpSpPr bwMode="auto">
        <a:xfrm>
          <a:off x="0" y="0"/>
          <a:ext cx="0" cy="0"/>
          <a:chOff x="0" y="0"/>
          <a:chExt cx="0" cy="0"/>
        </a:xfrm>
      </p:grpSpPr>
      <p:sp>
        <p:nvSpPr>
          <p:cNvPr id="4" name="Rectangle 13"/>
          <p:cNvSpPr>
            <a:spLocks noChangeArrowheads="1"/>
          </p:cNvSpPr>
          <p:nvPr userDrawn="1"/>
        </p:nvSpPr>
        <p:spPr bwMode="auto">
          <a:xfrm>
            <a:off x="7010400" y="6553199"/>
            <a:ext cx="4504267" cy="153988"/>
          </a:xfrm>
          <a:prstGeom prst="rect">
            <a:avLst/>
          </a:prstGeom>
          <a:noFill/>
          <a:ln w="9525">
            <a:noFill/>
            <a:miter lim="800000"/>
            <a:headEnd/>
            <a:tailEnd/>
          </a:ln>
          <a:effectLst/>
        </p:spPr>
        <p:txBody>
          <a:bodyPr lIns="0" tIns="0" rIns="0" bIns="0">
            <a:spAutoFit/>
          </a:bodyPr>
          <a:lstStyle/>
          <a:p>
            <a:pPr algn="r">
              <a:defRPr/>
            </a:pPr>
            <a:endParaRPr lang="en-US" sz="1000" b="1" kern="0">
              <a:solidFill>
                <a:prstClr val="black"/>
              </a:solidFill>
              <a:latin typeface="Arial"/>
            </a:endParaRPr>
          </a:p>
        </p:txBody>
      </p:sp>
      <p:sp>
        <p:nvSpPr>
          <p:cNvPr id="5" name="Title 1"/>
          <p:cNvSpPr>
            <a:spLocks noGrp="1"/>
          </p:cNvSpPr>
          <p:nvPr>
            <p:ph type="title" hasCustomPrompt="1"/>
          </p:nvPr>
        </p:nvSpPr>
        <p:spPr bwMode="auto">
          <a:xfrm>
            <a:off x="2946400" y="152401"/>
            <a:ext cx="8940800" cy="715963"/>
          </a:xfrm>
        </p:spPr>
        <p:txBody>
          <a:bodyPr/>
          <a:lstStyle>
            <a:lvl1pPr algn="r">
              <a:defRPr>
                <a:solidFill>
                  <a:srgbClr val="004071"/>
                </a:solidFill>
              </a:defRPr>
            </a:lvl1pPr>
          </a:lstStyle>
          <a:p>
            <a:pPr>
              <a:defRPr/>
            </a:pPr>
            <a:r>
              <a:rPr lang="en-US"/>
              <a:t>Agenda</a:t>
            </a:r>
            <a:endParaRPr/>
          </a:p>
        </p:txBody>
      </p:sp>
      <p:sp>
        <p:nvSpPr>
          <p:cNvPr id="6" name="Content Placeholder 2"/>
          <p:cNvSpPr>
            <a:spLocks noGrp="1"/>
          </p:cNvSpPr>
          <p:nvPr>
            <p:ph idx="1" hasCustomPrompt="1"/>
          </p:nvPr>
        </p:nvSpPr>
        <p:spPr bwMode="auto">
          <a:xfrm>
            <a:off x="609601" y="1219201"/>
            <a:ext cx="9326881" cy="4170919"/>
          </a:xfrm>
        </p:spPr>
        <p:txBody>
          <a:bodyPr/>
          <a:lstStyle>
            <a:lvl1pPr>
              <a:defRPr sz="2800">
                <a:solidFill>
                  <a:srgbClr val="004071"/>
                </a:solidFill>
                <a:latin typeface="Arial"/>
                <a:cs typeface="Arial"/>
              </a:defRPr>
            </a:lvl1pPr>
          </a:lstStyle>
          <a:p>
            <a:pPr lvl="0">
              <a:defRPr/>
            </a:pPr>
            <a:r>
              <a:rPr lang="en-US"/>
              <a:t>Bullet</a:t>
            </a:r>
            <a:endParaRPr/>
          </a:p>
        </p:txBody>
      </p:sp>
    </p:spTree>
    <p:extLst>
      <p:ext uri="{BB962C8B-B14F-4D97-AF65-F5344CB8AC3E}">
        <p14:creationId xmlns:p14="http://schemas.microsoft.com/office/powerpoint/2010/main" val="157344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Rectangle 13"/>
          <p:cNvSpPr>
            <a:spLocks noChangeArrowheads="1"/>
          </p:cNvSpPr>
          <p:nvPr userDrawn="1"/>
        </p:nvSpPr>
        <p:spPr bwMode="auto">
          <a:xfrm>
            <a:off x="7010400" y="6553199"/>
            <a:ext cx="4504267" cy="153988"/>
          </a:xfrm>
          <a:prstGeom prst="rect">
            <a:avLst/>
          </a:prstGeom>
          <a:noFill/>
          <a:ln w="9525">
            <a:noFill/>
            <a:miter lim="800000"/>
            <a:headEnd/>
            <a:tailEnd/>
          </a:ln>
          <a:effectLst/>
        </p:spPr>
        <p:txBody>
          <a:bodyPr lIns="0" tIns="0" rIns="0" bIns="0">
            <a:spAutoFit/>
          </a:bodyPr>
          <a:lstStyle/>
          <a:p>
            <a:pPr algn="r">
              <a:defRPr/>
            </a:pPr>
            <a:endParaRPr lang="en-US" sz="1000" b="1" kern="0">
              <a:solidFill>
                <a:prstClr val="black"/>
              </a:solidFill>
              <a:latin typeface="Arial"/>
            </a:endParaRPr>
          </a:p>
        </p:txBody>
      </p:sp>
      <p:sp>
        <p:nvSpPr>
          <p:cNvPr id="5" name="Title 1"/>
          <p:cNvSpPr>
            <a:spLocks noGrp="1"/>
          </p:cNvSpPr>
          <p:nvPr>
            <p:ph type="title"/>
          </p:nvPr>
        </p:nvSpPr>
        <p:spPr bwMode="auto">
          <a:xfrm>
            <a:off x="2946400" y="152401"/>
            <a:ext cx="8940800" cy="715963"/>
          </a:xfrm>
        </p:spPr>
        <p:txBody>
          <a:bodyPr/>
          <a:lstStyle>
            <a:lvl1pPr algn="r">
              <a:defRPr>
                <a:solidFill>
                  <a:srgbClr val="004071"/>
                </a:solidFill>
              </a:defRPr>
            </a:lvl1pPr>
          </a:lstStyle>
          <a:p>
            <a:pPr>
              <a:defRPr/>
            </a:pPr>
            <a:r>
              <a:rPr lang="en-US"/>
              <a:t>Click to edit Master title style</a:t>
            </a:r>
            <a:endParaRPr/>
          </a:p>
        </p:txBody>
      </p:sp>
      <p:sp>
        <p:nvSpPr>
          <p:cNvPr id="6" name="Content Placeholder 2"/>
          <p:cNvSpPr>
            <a:spLocks noGrp="1"/>
          </p:cNvSpPr>
          <p:nvPr>
            <p:ph idx="1"/>
          </p:nvPr>
        </p:nvSpPr>
        <p:spPr bwMode="auto"/>
        <p:txBody>
          <a:bodyPr/>
          <a:lstStyle>
            <a:lvl1pPr>
              <a:defRPr sz="2800">
                <a:solidFill>
                  <a:srgbClr val="004071"/>
                </a:solidFill>
                <a:latin typeface="Arial"/>
                <a:cs typeface="Arial"/>
              </a:defRPr>
            </a:lvl1pPr>
            <a:lvl2pPr>
              <a:defRPr sz="2400">
                <a:solidFill>
                  <a:srgbClr val="004071"/>
                </a:solidFill>
                <a:latin typeface="Arial"/>
                <a:cs typeface="Arial"/>
              </a:defRPr>
            </a:lvl2pPr>
            <a:lvl3pPr>
              <a:defRPr sz="2000">
                <a:solidFill>
                  <a:srgbClr val="004071"/>
                </a:solidFill>
                <a:latin typeface="Arial"/>
                <a:cs typeface="Arial"/>
              </a:defRPr>
            </a:lvl3pPr>
            <a:lvl4pPr>
              <a:defRPr sz="1800">
                <a:solidFill>
                  <a:srgbClr val="004071"/>
                </a:solidFill>
                <a:latin typeface="Arial"/>
                <a:cs typeface="Arial"/>
              </a:defRPr>
            </a:lvl4pPr>
            <a:lvl5pPr>
              <a:defRPr sz="1800">
                <a:solidFill>
                  <a:srgbClr val="004071"/>
                </a:solidFill>
                <a:latin typeface="Arial"/>
                <a:cs typeface="Arial"/>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Tree>
    <p:extLst>
      <p:ext uri="{BB962C8B-B14F-4D97-AF65-F5344CB8AC3E}">
        <p14:creationId xmlns:p14="http://schemas.microsoft.com/office/powerpoint/2010/main" val="16446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 Source Selection">
    <p:spTree>
      <p:nvGrpSpPr>
        <p:cNvPr id="1" name=""/>
        <p:cNvGrpSpPr/>
        <p:nvPr/>
      </p:nvGrpSpPr>
      <p:grpSpPr bwMode="auto">
        <a:xfrm>
          <a:off x="0" y="0"/>
          <a:ext cx="0" cy="0"/>
          <a:chOff x="0" y="0"/>
          <a:chExt cx="0" cy="0"/>
        </a:xfrm>
      </p:grpSpPr>
      <p:sp>
        <p:nvSpPr>
          <p:cNvPr id="4" name="Rectangle 13"/>
          <p:cNvSpPr>
            <a:spLocks noChangeArrowheads="1"/>
          </p:cNvSpPr>
          <p:nvPr userDrawn="1"/>
        </p:nvSpPr>
        <p:spPr bwMode="auto">
          <a:xfrm>
            <a:off x="7010400" y="6553199"/>
            <a:ext cx="4504267" cy="153988"/>
          </a:xfrm>
          <a:prstGeom prst="rect">
            <a:avLst/>
          </a:prstGeom>
          <a:noFill/>
          <a:ln w="9525">
            <a:noFill/>
            <a:miter lim="800000"/>
            <a:headEnd/>
            <a:tailEnd/>
          </a:ln>
          <a:effectLst/>
        </p:spPr>
        <p:txBody>
          <a:bodyPr lIns="0" tIns="0" rIns="0" bIns="0">
            <a:spAutoFit/>
          </a:bodyPr>
          <a:lstStyle/>
          <a:p>
            <a:pPr algn="r">
              <a:defRPr/>
            </a:pPr>
            <a:endParaRPr lang="en-US" sz="1000" b="1" kern="0">
              <a:solidFill>
                <a:prstClr val="black"/>
              </a:solidFill>
              <a:latin typeface="Arial"/>
            </a:endParaRPr>
          </a:p>
        </p:txBody>
      </p:sp>
      <p:sp>
        <p:nvSpPr>
          <p:cNvPr id="5" name="Title 1"/>
          <p:cNvSpPr>
            <a:spLocks noGrp="1"/>
          </p:cNvSpPr>
          <p:nvPr>
            <p:ph type="title"/>
          </p:nvPr>
        </p:nvSpPr>
        <p:spPr bwMode="auto">
          <a:xfrm>
            <a:off x="2946400" y="152401"/>
            <a:ext cx="8940800" cy="715963"/>
          </a:xfrm>
        </p:spPr>
        <p:txBody>
          <a:bodyPr/>
          <a:lstStyle>
            <a:lvl1pPr algn="r">
              <a:defRPr>
                <a:solidFill>
                  <a:srgbClr val="004071"/>
                </a:solidFill>
              </a:defRPr>
            </a:lvl1pPr>
          </a:lstStyle>
          <a:p>
            <a:pPr>
              <a:defRPr/>
            </a:pPr>
            <a:r>
              <a:rPr lang="en-US"/>
              <a:t>Click to edit Master title style</a:t>
            </a:r>
            <a:endParaRPr/>
          </a:p>
        </p:txBody>
      </p:sp>
      <p:sp>
        <p:nvSpPr>
          <p:cNvPr id="6" name="Content Placeholder 2"/>
          <p:cNvSpPr>
            <a:spLocks noGrp="1"/>
          </p:cNvSpPr>
          <p:nvPr>
            <p:ph idx="1" hasCustomPrompt="1"/>
          </p:nvPr>
        </p:nvSpPr>
        <p:spPr bwMode="auto"/>
        <p:txBody>
          <a:bodyPr/>
          <a:lstStyle>
            <a:lvl1pPr>
              <a:defRPr sz="2800">
                <a:solidFill>
                  <a:srgbClr val="004071"/>
                </a:solidFill>
                <a:latin typeface="Arial"/>
                <a:cs typeface="Arial"/>
              </a:defRPr>
            </a:lvl1pPr>
            <a:lvl2pPr>
              <a:defRPr sz="2400">
                <a:solidFill>
                  <a:srgbClr val="004071"/>
                </a:solidFill>
                <a:latin typeface="Arial"/>
                <a:cs typeface="Arial"/>
              </a:defRPr>
            </a:lvl2pPr>
            <a:lvl3pPr>
              <a:defRPr sz="2000">
                <a:solidFill>
                  <a:srgbClr val="004071"/>
                </a:solidFill>
                <a:latin typeface="Arial"/>
                <a:cs typeface="Arial"/>
              </a:defRPr>
            </a:lvl3pPr>
            <a:lvl4pPr>
              <a:defRPr sz="1800">
                <a:solidFill>
                  <a:srgbClr val="004071"/>
                </a:solidFill>
                <a:latin typeface="Arial"/>
                <a:cs typeface="Arial"/>
              </a:defRPr>
            </a:lvl4pPr>
            <a:lvl5pPr>
              <a:defRPr sz="1800">
                <a:solidFill>
                  <a:srgbClr val="004071"/>
                </a:solidFill>
                <a:latin typeface="Arial"/>
                <a:cs typeface="Arial"/>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Rectangle 4"/>
          <p:cNvSpPr/>
          <p:nvPr userDrawn="1"/>
        </p:nvSpPr>
        <p:spPr bwMode="auto">
          <a:xfrm>
            <a:off x="1219200" y="6400800"/>
            <a:ext cx="9753600" cy="261610"/>
          </a:xfrm>
          <a:prstGeom prst="rect">
            <a:avLst/>
          </a:prstGeom>
        </p:spPr>
        <p:txBody>
          <a:bodyPr wrap="none">
            <a:noAutofit/>
          </a:bodyPr>
          <a:lstStyle/>
          <a:p>
            <a:pPr algn="ctr">
              <a:defRPr/>
            </a:pPr>
            <a:r>
              <a:rPr lang="en-US" sz="1100" b="1" kern="0">
                <a:solidFill>
                  <a:srgbClr val="000000"/>
                </a:solidFill>
                <a:latin typeface="Arial"/>
              </a:rPr>
              <a:t>PRE-DECISIONAL. Source Selection Information (See FAR 2.101 and 3.104) – For Official Use Only </a:t>
            </a:r>
            <a:endParaRPr sz="1800" kern="0">
              <a:solidFill>
                <a:prstClr val="black"/>
              </a:solidFill>
              <a:latin typeface="Arial"/>
            </a:endParaRPr>
          </a:p>
        </p:txBody>
      </p:sp>
    </p:spTree>
    <p:extLst>
      <p:ext uri="{BB962C8B-B14F-4D97-AF65-F5344CB8AC3E}">
        <p14:creationId xmlns:p14="http://schemas.microsoft.com/office/powerpoint/2010/main" val="218263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3526067" y="152401"/>
            <a:ext cx="8361132" cy="715963"/>
          </a:xfrm>
          <a:prstGeom prst="rect">
            <a:avLst/>
          </a:prstGeom>
          <a:noFill/>
          <a:ln>
            <a:noFill/>
          </a:ln>
        </p:spPr>
        <p:txBody>
          <a:bodyPr vert="horz" wrap="square" lIns="91440" tIns="45720" rIns="91440" bIns="45720" numCol="1" anchor="ctr" anchorCtr="0" compatLnSpc="1">
            <a:prstTxWarp prst="textNoShape">
              <a:avLst/>
            </a:prstTxWarp>
          </a:bodyPr>
          <a:lstStyle/>
          <a:p>
            <a:pPr lvl="0">
              <a:defRPr/>
            </a:pPr>
            <a:r>
              <a:rPr lang="en-US"/>
              <a:t>Click to edit Master title style</a:t>
            </a:r>
            <a:endParaRPr/>
          </a:p>
        </p:txBody>
      </p:sp>
      <p:sp>
        <p:nvSpPr>
          <p:cNvPr id="5" name="Text Placeholder 2"/>
          <p:cNvSpPr>
            <a:spLocks noGrp="1"/>
          </p:cNvSpPr>
          <p:nvPr>
            <p:ph type="body" idx="1"/>
          </p:nvPr>
        </p:nvSpPr>
        <p:spPr bwMode="auto">
          <a:xfrm>
            <a:off x="609600" y="1219200"/>
            <a:ext cx="10972800" cy="4906962"/>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Line 10"/>
          <p:cNvSpPr>
            <a:spLocks noChangeShapeType="1"/>
          </p:cNvSpPr>
          <p:nvPr userDrawn="1"/>
        </p:nvSpPr>
        <p:spPr bwMode="auto">
          <a:xfrm flipV="1">
            <a:off x="304800" y="982663"/>
            <a:ext cx="11582400" cy="0"/>
          </a:xfrm>
          <a:prstGeom prst="line">
            <a:avLst/>
          </a:prstGeom>
          <a:noFill/>
          <a:ln w="38100">
            <a:solidFill>
              <a:srgbClr val="004481"/>
            </a:solidFill>
            <a:round/>
            <a:headEnd/>
            <a:tailEnd/>
          </a:ln>
        </p:spPr>
        <p:txBody>
          <a:bodyPr/>
          <a:lstStyle/>
          <a:p>
            <a:pPr>
              <a:defRPr/>
            </a:pPr>
            <a:endParaRPr lang="en-US" sz="1800" kern="0">
              <a:solidFill>
                <a:prstClr val="black"/>
              </a:solidFill>
              <a:latin typeface="Arial"/>
            </a:endParaRPr>
          </a:p>
        </p:txBody>
      </p:sp>
      <p:sp>
        <p:nvSpPr>
          <p:cNvPr id="7" name="Rectangle 9"/>
          <p:cNvSpPr>
            <a:spLocks noChangeArrowheads="1"/>
          </p:cNvSpPr>
          <p:nvPr userDrawn="1"/>
        </p:nvSpPr>
        <p:spPr bwMode="auto">
          <a:xfrm>
            <a:off x="11578169" y="6629400"/>
            <a:ext cx="512233" cy="153888"/>
          </a:xfrm>
          <a:prstGeom prst="rect">
            <a:avLst/>
          </a:prstGeom>
          <a:noFill/>
          <a:ln w="9525">
            <a:noFill/>
            <a:miter lim="800000"/>
            <a:headEnd/>
            <a:tailEnd/>
          </a:ln>
          <a:effectLst/>
        </p:spPr>
        <p:txBody>
          <a:bodyPr lIns="0" tIns="0" rIns="0" bIns="0">
            <a:spAutoFit/>
          </a:bodyPr>
          <a:lstStyle/>
          <a:p>
            <a:pPr algn="r">
              <a:defRPr/>
            </a:pPr>
            <a:fld id="{3049FDD6-5F08-4B36-8C20-9C6B06279156}" type="slidenum">
              <a:rPr lang="en-US" sz="1000" kern="0">
                <a:solidFill>
                  <a:srgbClr val="004071"/>
                </a:solidFill>
                <a:latin typeface="Arial"/>
              </a:rPr>
              <a:pPr algn="r">
                <a:defRPr/>
              </a:pPr>
              <a:t>‹#›</a:t>
            </a:fld>
            <a:endParaRPr lang="en-US" sz="1000" kern="0">
              <a:solidFill>
                <a:srgbClr val="004071"/>
              </a:solidFill>
              <a:latin typeface="Arial"/>
            </a:endParaRPr>
          </a:p>
        </p:txBody>
      </p:sp>
      <p:pic>
        <p:nvPicPr>
          <p:cNvPr id="8" name="Picture 10"/>
          <p:cNvPicPr>
            <a:picLocks noChangeAspect="1"/>
          </p:cNvPicPr>
          <p:nvPr userDrawn="1"/>
        </p:nvPicPr>
        <p:blipFill>
          <a:blip r:embed="rId17"/>
          <a:stretch/>
        </p:blipFill>
        <p:spPr bwMode="auto">
          <a:xfrm>
            <a:off x="345270" y="154190"/>
            <a:ext cx="3472687" cy="712383"/>
          </a:xfrm>
          <a:prstGeom prst="rect">
            <a:avLst/>
          </a:prstGeom>
        </p:spPr>
      </p:pic>
    </p:spTree>
    <p:extLst>
      <p:ext uri="{BB962C8B-B14F-4D97-AF65-F5344CB8AC3E}">
        <p14:creationId xmlns:p14="http://schemas.microsoft.com/office/powerpoint/2010/main" val="1067002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r">
        <a:spcBef>
          <a:spcPts val="0"/>
        </a:spcBef>
        <a:spcAft>
          <a:spcPts val="0"/>
        </a:spcAft>
        <a:defRPr sz="3200">
          <a:solidFill>
            <a:srgbClr val="004071"/>
          </a:solidFill>
          <a:latin typeface="Arial"/>
          <a:ea typeface="+mj-ea"/>
          <a:cs typeface="Arial"/>
        </a:defRPr>
      </a:lvl1pPr>
      <a:lvl2pPr algn="ctr">
        <a:spcBef>
          <a:spcPts val="0"/>
        </a:spcBef>
        <a:spcAft>
          <a:spcPts val="0"/>
        </a:spcAft>
        <a:defRPr sz="3200">
          <a:solidFill>
            <a:schemeClr val="bg1"/>
          </a:solidFill>
          <a:latin typeface="Arial"/>
          <a:cs typeface="Arial"/>
        </a:defRPr>
      </a:lvl2pPr>
      <a:lvl3pPr algn="ctr">
        <a:spcBef>
          <a:spcPts val="0"/>
        </a:spcBef>
        <a:spcAft>
          <a:spcPts val="0"/>
        </a:spcAft>
        <a:defRPr sz="3200">
          <a:solidFill>
            <a:schemeClr val="bg1"/>
          </a:solidFill>
          <a:latin typeface="Arial"/>
          <a:cs typeface="Arial"/>
        </a:defRPr>
      </a:lvl3pPr>
      <a:lvl4pPr algn="ctr">
        <a:spcBef>
          <a:spcPts val="0"/>
        </a:spcBef>
        <a:spcAft>
          <a:spcPts val="0"/>
        </a:spcAft>
        <a:defRPr sz="3200">
          <a:solidFill>
            <a:schemeClr val="bg1"/>
          </a:solidFill>
          <a:latin typeface="Arial"/>
          <a:cs typeface="Arial"/>
        </a:defRPr>
      </a:lvl4pPr>
      <a:lvl5pPr algn="ctr">
        <a:spcBef>
          <a:spcPts val="0"/>
        </a:spcBef>
        <a:spcAft>
          <a:spcPts val="0"/>
        </a:spcAft>
        <a:defRPr sz="3200">
          <a:solidFill>
            <a:schemeClr val="bg1"/>
          </a:solidFill>
          <a:latin typeface="Arial"/>
          <a:cs typeface="Arial"/>
        </a:defRPr>
      </a:lvl5pPr>
      <a:lvl6pPr marL="457200" algn="ctr">
        <a:spcBef>
          <a:spcPts val="0"/>
        </a:spcBef>
        <a:spcAft>
          <a:spcPts val="0"/>
        </a:spcAft>
        <a:defRPr sz="3200">
          <a:solidFill>
            <a:schemeClr val="bg1"/>
          </a:solidFill>
          <a:latin typeface="Arial"/>
          <a:cs typeface="Arial"/>
        </a:defRPr>
      </a:lvl6pPr>
      <a:lvl7pPr marL="914400" algn="ctr">
        <a:spcBef>
          <a:spcPts val="0"/>
        </a:spcBef>
        <a:spcAft>
          <a:spcPts val="0"/>
        </a:spcAft>
        <a:defRPr sz="3200">
          <a:solidFill>
            <a:schemeClr val="bg1"/>
          </a:solidFill>
          <a:latin typeface="Arial"/>
          <a:cs typeface="Arial"/>
        </a:defRPr>
      </a:lvl7pPr>
      <a:lvl8pPr marL="1371600" algn="ctr">
        <a:spcBef>
          <a:spcPts val="0"/>
        </a:spcBef>
        <a:spcAft>
          <a:spcPts val="0"/>
        </a:spcAft>
        <a:defRPr sz="3200">
          <a:solidFill>
            <a:schemeClr val="bg1"/>
          </a:solidFill>
          <a:latin typeface="Arial"/>
          <a:cs typeface="Arial"/>
        </a:defRPr>
      </a:lvl8pPr>
      <a:lvl9pPr marL="1828800" algn="ctr">
        <a:spcBef>
          <a:spcPts val="0"/>
        </a:spcBef>
        <a:spcAft>
          <a:spcPts val="0"/>
        </a:spcAft>
        <a:defRPr sz="3200">
          <a:solidFill>
            <a:schemeClr val="bg1"/>
          </a:solidFill>
          <a:latin typeface="Arial"/>
          <a:cs typeface="Arial"/>
        </a:defRPr>
      </a:lvl9pPr>
    </p:titleStyle>
    <p:bodyStyle>
      <a:lvl1pPr marL="342900" indent="-342900" algn="l">
        <a:spcBef>
          <a:spcPts val="0"/>
        </a:spcBef>
        <a:spcAft>
          <a:spcPts val="0"/>
        </a:spcAft>
        <a:buFont typeface="Wingdings"/>
        <a:buChar char="§"/>
        <a:defRPr sz="2800">
          <a:solidFill>
            <a:srgbClr val="004071"/>
          </a:solidFill>
          <a:latin typeface="Arial"/>
          <a:ea typeface="+mn-ea"/>
          <a:cs typeface="Arial"/>
        </a:defRPr>
      </a:lvl1pPr>
      <a:lvl2pPr marL="742950" indent="-285750" algn="l">
        <a:spcBef>
          <a:spcPts val="0"/>
        </a:spcBef>
        <a:spcAft>
          <a:spcPts val="0"/>
        </a:spcAft>
        <a:buFont typeface="Arial"/>
        <a:buChar char="–"/>
        <a:defRPr sz="2400">
          <a:solidFill>
            <a:srgbClr val="004071"/>
          </a:solidFill>
          <a:latin typeface="Arial"/>
          <a:ea typeface="+mn-ea"/>
          <a:cs typeface="Arial"/>
        </a:defRPr>
      </a:lvl2pPr>
      <a:lvl3pPr marL="1143000" indent="-228600" algn="l">
        <a:spcBef>
          <a:spcPts val="0"/>
        </a:spcBef>
        <a:spcAft>
          <a:spcPts val="0"/>
        </a:spcAft>
        <a:buFont typeface="Arial"/>
        <a:buChar char="•"/>
        <a:defRPr sz="2000">
          <a:solidFill>
            <a:srgbClr val="004071"/>
          </a:solidFill>
          <a:latin typeface="Arial"/>
          <a:ea typeface="+mn-ea"/>
          <a:cs typeface="Arial"/>
        </a:defRPr>
      </a:lvl3pPr>
      <a:lvl4pPr marL="1600200" indent="-228600" algn="l">
        <a:spcBef>
          <a:spcPts val="0"/>
        </a:spcBef>
        <a:spcAft>
          <a:spcPts val="0"/>
        </a:spcAft>
        <a:buFont typeface="Courier New"/>
        <a:buChar char="o"/>
        <a:defRPr sz="1800">
          <a:solidFill>
            <a:srgbClr val="004071"/>
          </a:solidFill>
          <a:latin typeface="Arial"/>
          <a:ea typeface="+mn-ea"/>
          <a:cs typeface="Arial"/>
        </a:defRPr>
      </a:lvl4pPr>
      <a:lvl5pPr marL="2057400" indent="-228600" algn="l">
        <a:spcBef>
          <a:spcPts val="0"/>
        </a:spcBef>
        <a:spcAft>
          <a:spcPts val="0"/>
        </a:spcAft>
        <a:buFont typeface="Arial"/>
        <a:buChar char="»"/>
        <a:defRPr sz="1800">
          <a:solidFill>
            <a:srgbClr val="004071"/>
          </a:solidFill>
          <a:latin typeface="Arial"/>
          <a:ea typeface="+mn-ea"/>
          <a:cs typeface="Arial"/>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6067" y="152401"/>
            <a:ext cx="8361132"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219201"/>
            <a:ext cx="109728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Line 10"/>
          <p:cNvSpPr>
            <a:spLocks noChangeShapeType="1"/>
          </p:cNvSpPr>
          <p:nvPr userDrawn="1"/>
        </p:nvSpPr>
        <p:spPr bwMode="auto">
          <a:xfrm flipV="1">
            <a:off x="304800" y="982663"/>
            <a:ext cx="11582400" cy="0"/>
          </a:xfrm>
          <a:prstGeom prst="line">
            <a:avLst/>
          </a:prstGeom>
          <a:noFill/>
          <a:ln w="38100">
            <a:solidFill>
              <a:srgbClr val="004481"/>
            </a:solidFill>
            <a:round/>
            <a:headEnd/>
            <a:tailEnd/>
          </a:ln>
        </p:spPr>
        <p:txBody>
          <a:bodyPr/>
          <a:lstStyle/>
          <a:p>
            <a:pPr>
              <a:defRPr/>
            </a:pPr>
            <a:endParaRPr lang="en-US" sz="1800">
              <a:solidFill>
                <a:prstClr val="black"/>
              </a:solidFill>
              <a:latin typeface="Arial" charset="0"/>
              <a:cs typeface="Arial" charset="0"/>
            </a:endParaRPr>
          </a:p>
        </p:txBody>
      </p:sp>
      <p:sp>
        <p:nvSpPr>
          <p:cNvPr id="10" name="Rectangle 9"/>
          <p:cNvSpPr>
            <a:spLocks noChangeArrowheads="1"/>
          </p:cNvSpPr>
          <p:nvPr userDrawn="1"/>
        </p:nvSpPr>
        <p:spPr bwMode="auto">
          <a:xfrm>
            <a:off x="11578169" y="6629400"/>
            <a:ext cx="512233" cy="153888"/>
          </a:xfrm>
          <a:prstGeom prst="rect">
            <a:avLst/>
          </a:prstGeom>
          <a:noFill/>
          <a:ln w="9525">
            <a:noFill/>
            <a:miter lim="800000"/>
            <a:headEnd/>
            <a:tailEnd/>
          </a:ln>
          <a:effectLst/>
        </p:spPr>
        <p:txBody>
          <a:bodyPr lIns="0" tIns="0" rIns="0" bIns="0">
            <a:spAutoFit/>
          </a:bodyPr>
          <a:lstStyle/>
          <a:p>
            <a:pPr algn="r">
              <a:defRPr/>
            </a:pPr>
            <a:fld id="{3049FDD6-5F08-4B36-8C20-9C6B06279156}" type="slidenum">
              <a:rPr lang="en-US" sz="1000">
                <a:solidFill>
                  <a:srgbClr val="004071"/>
                </a:solidFill>
                <a:cs typeface="Arial" pitchFamily="34" charset="0"/>
              </a:rPr>
              <a:pPr algn="r">
                <a:defRPr/>
              </a:pPr>
              <a:t>‹#›</a:t>
            </a:fld>
            <a:endParaRPr lang="en-US" sz="1000">
              <a:solidFill>
                <a:srgbClr val="004071"/>
              </a:solidFill>
              <a:cs typeface="Arial" pitchFamily="34" charset="0"/>
            </a:endParaRPr>
          </a:p>
        </p:txBody>
      </p: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04801" y="154190"/>
            <a:ext cx="3553625" cy="712383"/>
          </a:xfrm>
          <a:prstGeom prst="rect">
            <a:avLst/>
          </a:prstGeom>
        </p:spPr>
      </p:pic>
    </p:spTree>
    <p:extLst>
      <p:ext uri="{BB962C8B-B14F-4D97-AF65-F5344CB8AC3E}">
        <p14:creationId xmlns:p14="http://schemas.microsoft.com/office/powerpoint/2010/main" val="38340058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r" rtl="0" eaLnBrk="0" fontAlgn="base" hangingPunct="0">
        <a:spcBef>
          <a:spcPct val="0"/>
        </a:spcBef>
        <a:spcAft>
          <a:spcPct val="0"/>
        </a:spcAft>
        <a:defRPr sz="3200" kern="1200">
          <a:solidFill>
            <a:srgbClr val="00407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bg1"/>
          </a:solidFill>
          <a:latin typeface="Arial" charset="0"/>
          <a:cs typeface="Arial" charset="0"/>
        </a:defRPr>
      </a:lvl2pPr>
      <a:lvl3pPr algn="ctr" rtl="0" eaLnBrk="0" fontAlgn="base" hangingPunct="0">
        <a:spcBef>
          <a:spcPct val="0"/>
        </a:spcBef>
        <a:spcAft>
          <a:spcPct val="0"/>
        </a:spcAft>
        <a:defRPr sz="3200">
          <a:solidFill>
            <a:schemeClr val="bg1"/>
          </a:solidFill>
          <a:latin typeface="Arial" charset="0"/>
          <a:cs typeface="Arial" charset="0"/>
        </a:defRPr>
      </a:lvl3pPr>
      <a:lvl4pPr algn="ctr" rtl="0" eaLnBrk="0" fontAlgn="base" hangingPunct="0">
        <a:spcBef>
          <a:spcPct val="0"/>
        </a:spcBef>
        <a:spcAft>
          <a:spcPct val="0"/>
        </a:spcAft>
        <a:defRPr sz="3200">
          <a:solidFill>
            <a:schemeClr val="bg1"/>
          </a:solidFill>
          <a:latin typeface="Arial" charset="0"/>
          <a:cs typeface="Arial" charset="0"/>
        </a:defRPr>
      </a:lvl4pPr>
      <a:lvl5pPr algn="ctr" rtl="0" eaLnBrk="0" fontAlgn="base" hangingPunct="0">
        <a:spcBef>
          <a:spcPct val="0"/>
        </a:spcBef>
        <a:spcAft>
          <a:spcPct val="0"/>
        </a:spcAft>
        <a:defRPr sz="3200">
          <a:solidFill>
            <a:schemeClr val="bg1"/>
          </a:solidFill>
          <a:latin typeface="Arial" charset="0"/>
          <a:cs typeface="Arial" charset="0"/>
        </a:defRPr>
      </a:lvl5pPr>
      <a:lvl6pPr marL="457200" algn="ctr" rtl="0" eaLnBrk="1" fontAlgn="base" hangingPunct="1">
        <a:spcBef>
          <a:spcPct val="0"/>
        </a:spcBef>
        <a:spcAft>
          <a:spcPct val="0"/>
        </a:spcAft>
        <a:defRPr sz="3200">
          <a:solidFill>
            <a:schemeClr val="bg1"/>
          </a:solidFill>
          <a:latin typeface="Arial" charset="0"/>
          <a:cs typeface="Arial" charset="0"/>
        </a:defRPr>
      </a:lvl6pPr>
      <a:lvl7pPr marL="914400" algn="ctr" rtl="0" eaLnBrk="1" fontAlgn="base" hangingPunct="1">
        <a:spcBef>
          <a:spcPct val="0"/>
        </a:spcBef>
        <a:spcAft>
          <a:spcPct val="0"/>
        </a:spcAft>
        <a:defRPr sz="3200">
          <a:solidFill>
            <a:schemeClr val="bg1"/>
          </a:solidFill>
          <a:latin typeface="Arial" charset="0"/>
          <a:cs typeface="Arial" charset="0"/>
        </a:defRPr>
      </a:lvl7pPr>
      <a:lvl8pPr marL="1371600" algn="ctr" rtl="0" eaLnBrk="1" fontAlgn="base" hangingPunct="1">
        <a:spcBef>
          <a:spcPct val="0"/>
        </a:spcBef>
        <a:spcAft>
          <a:spcPct val="0"/>
        </a:spcAft>
        <a:defRPr sz="3200">
          <a:solidFill>
            <a:schemeClr val="bg1"/>
          </a:solidFill>
          <a:latin typeface="Arial" charset="0"/>
          <a:cs typeface="Arial" charset="0"/>
        </a:defRPr>
      </a:lvl8pPr>
      <a:lvl9pPr marL="1828800" algn="ctr" rtl="0" eaLnBrk="1" fontAlgn="base" hangingPunct="1">
        <a:spcBef>
          <a:spcPct val="0"/>
        </a:spcBef>
        <a:spcAft>
          <a:spcPct val="0"/>
        </a:spcAft>
        <a:defRPr sz="32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800" kern="1200">
          <a:solidFill>
            <a:srgbClr val="00407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407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00407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Courier New" panose="02070309020205020404" pitchFamily="49" charset="0"/>
        <a:buChar char="o"/>
        <a:defRPr sz="1800" kern="1200">
          <a:solidFill>
            <a:srgbClr val="00407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rgbClr val="00407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162300" y="2552700"/>
            <a:ext cx="5867400" cy="1752600"/>
          </a:xfrm>
        </p:spPr>
        <p:txBody>
          <a:bodyPr/>
          <a:lstStyle/>
          <a:p>
            <a:r>
              <a:rPr lang="en-US" dirty="0"/>
              <a:t>ORE -SCOPE OF TASK ORDER #1</a:t>
            </a:r>
          </a:p>
        </p:txBody>
      </p:sp>
    </p:spTree>
    <p:extLst>
      <p:ext uri="{BB962C8B-B14F-4D97-AF65-F5344CB8AC3E}">
        <p14:creationId xmlns:p14="http://schemas.microsoft.com/office/powerpoint/2010/main" val="239529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WBS TASK 1</a:t>
            </a:r>
          </a:p>
        </p:txBody>
      </p:sp>
      <p:pic>
        <p:nvPicPr>
          <p:cNvPr id="5" name="Picture 4"/>
          <p:cNvPicPr>
            <a:picLocks noChangeAspect="1"/>
          </p:cNvPicPr>
          <p:nvPr/>
        </p:nvPicPr>
        <p:blipFill>
          <a:blip r:embed="rId2"/>
          <a:stretch>
            <a:fillRect/>
          </a:stretch>
        </p:blipFill>
        <p:spPr>
          <a:xfrm>
            <a:off x="1868927" y="1065937"/>
            <a:ext cx="8454149" cy="5269590"/>
          </a:xfrm>
          <a:prstGeom prst="rect">
            <a:avLst/>
          </a:prstGeom>
        </p:spPr>
      </p:pic>
    </p:spTree>
    <p:extLst>
      <p:ext uri="{BB962C8B-B14F-4D97-AF65-F5344CB8AC3E}">
        <p14:creationId xmlns:p14="http://schemas.microsoft.com/office/powerpoint/2010/main" val="257000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WBS TASK 1</a:t>
            </a:r>
          </a:p>
        </p:txBody>
      </p:sp>
      <p:pic>
        <p:nvPicPr>
          <p:cNvPr id="2" name="Picture 1"/>
          <p:cNvPicPr>
            <a:picLocks noChangeAspect="1"/>
          </p:cNvPicPr>
          <p:nvPr/>
        </p:nvPicPr>
        <p:blipFill>
          <a:blip r:embed="rId2"/>
          <a:stretch>
            <a:fillRect/>
          </a:stretch>
        </p:blipFill>
        <p:spPr>
          <a:xfrm>
            <a:off x="1856194" y="1282460"/>
            <a:ext cx="8479613" cy="5282242"/>
          </a:xfrm>
          <a:prstGeom prst="rect">
            <a:avLst/>
          </a:prstGeom>
        </p:spPr>
      </p:pic>
    </p:spTree>
    <p:extLst>
      <p:ext uri="{BB962C8B-B14F-4D97-AF65-F5344CB8AC3E}">
        <p14:creationId xmlns:p14="http://schemas.microsoft.com/office/powerpoint/2010/main" val="371920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WBS TASK 1</a:t>
            </a:r>
          </a:p>
        </p:txBody>
      </p:sp>
      <p:pic>
        <p:nvPicPr>
          <p:cNvPr id="2" name="Picture 1"/>
          <p:cNvPicPr>
            <a:picLocks noChangeAspect="1"/>
          </p:cNvPicPr>
          <p:nvPr/>
        </p:nvPicPr>
        <p:blipFill>
          <a:blip r:embed="rId2"/>
          <a:stretch>
            <a:fillRect/>
          </a:stretch>
        </p:blipFill>
        <p:spPr>
          <a:xfrm>
            <a:off x="1856194" y="1277284"/>
            <a:ext cx="8479613" cy="5275916"/>
          </a:xfrm>
          <a:prstGeom prst="rect">
            <a:avLst/>
          </a:prstGeom>
        </p:spPr>
      </p:pic>
    </p:spTree>
    <p:extLst>
      <p:ext uri="{BB962C8B-B14F-4D97-AF65-F5344CB8AC3E}">
        <p14:creationId xmlns:p14="http://schemas.microsoft.com/office/powerpoint/2010/main" val="3067127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F223-0530-B75C-939D-D178F59C8AE4}"/>
              </a:ext>
            </a:extLst>
          </p:cNvPr>
          <p:cNvSpPr>
            <a:spLocks noGrp="1"/>
          </p:cNvSpPr>
          <p:nvPr>
            <p:ph type="title"/>
          </p:nvPr>
        </p:nvSpPr>
        <p:spPr/>
        <p:txBody>
          <a:bodyPr/>
          <a:lstStyle/>
          <a:p>
            <a:r>
              <a:rPr lang="en-US" dirty="0"/>
              <a:t>OTA to Cloud Native Orchestration Repo</a:t>
            </a:r>
          </a:p>
        </p:txBody>
      </p:sp>
      <p:pic>
        <p:nvPicPr>
          <p:cNvPr id="4" name="Content Placeholder 3">
            <a:extLst>
              <a:ext uri="{FF2B5EF4-FFF2-40B4-BE49-F238E27FC236}">
                <a16:creationId xmlns:a16="http://schemas.microsoft.com/office/drawing/2014/main" id="{D220A209-0A12-7669-70C8-3B5D390D7D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49553"/>
            <a:ext cx="10972800" cy="3446256"/>
          </a:xfrm>
          <a:prstGeom prst="rect">
            <a:avLst/>
          </a:prstGeom>
        </p:spPr>
      </p:pic>
      <p:cxnSp>
        <p:nvCxnSpPr>
          <p:cNvPr id="5" name="Straight Connector 4">
            <a:extLst>
              <a:ext uri="{FF2B5EF4-FFF2-40B4-BE49-F238E27FC236}">
                <a16:creationId xmlns:a16="http://schemas.microsoft.com/office/drawing/2014/main" id="{00174E68-30E5-CC21-D80B-7A3553AE50D4}"/>
              </a:ext>
            </a:extLst>
          </p:cNvPr>
          <p:cNvCxnSpPr>
            <a:cxnSpLocks/>
          </p:cNvCxnSpPr>
          <p:nvPr/>
        </p:nvCxnSpPr>
        <p:spPr>
          <a:xfrm>
            <a:off x="7735614" y="1761682"/>
            <a:ext cx="0" cy="1667318"/>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D8F8008-390C-1623-D2B8-869C07451A9B}"/>
              </a:ext>
            </a:extLst>
          </p:cNvPr>
          <p:cNvCxnSpPr>
            <a:cxnSpLocks/>
          </p:cNvCxnSpPr>
          <p:nvPr/>
        </p:nvCxnSpPr>
        <p:spPr>
          <a:xfrm>
            <a:off x="5079547" y="3335112"/>
            <a:ext cx="2656067" cy="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1462DE-C241-6A9B-2DD7-4F8BDE6D3E33}"/>
              </a:ext>
            </a:extLst>
          </p:cNvPr>
          <p:cNvCxnSpPr>
            <a:cxnSpLocks/>
          </p:cNvCxnSpPr>
          <p:nvPr/>
        </p:nvCxnSpPr>
        <p:spPr>
          <a:xfrm flipH="1">
            <a:off x="5079547" y="3304332"/>
            <a:ext cx="4082" cy="1262771"/>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9BCE65-BC1E-E059-0F4F-C2085875543F}"/>
              </a:ext>
            </a:extLst>
          </p:cNvPr>
          <p:cNvSpPr txBox="1"/>
          <p:nvPr/>
        </p:nvSpPr>
        <p:spPr>
          <a:xfrm>
            <a:off x="6971045" y="1277525"/>
            <a:ext cx="1529137" cy="369332"/>
          </a:xfrm>
          <a:prstGeom prst="rect">
            <a:avLst/>
          </a:prstGeom>
          <a:noFill/>
        </p:spPr>
        <p:txBody>
          <a:bodyPr wrap="none" rtlCol="0">
            <a:spAutoFit/>
          </a:bodyPr>
          <a:lstStyle/>
          <a:p>
            <a:r>
              <a:rPr lang="en-US" dirty="0"/>
              <a:t>Current Status</a:t>
            </a:r>
          </a:p>
        </p:txBody>
      </p:sp>
    </p:spTree>
    <p:extLst>
      <p:ext uri="{BB962C8B-B14F-4D97-AF65-F5344CB8AC3E}">
        <p14:creationId xmlns:p14="http://schemas.microsoft.com/office/powerpoint/2010/main" val="3580096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96233CAA-A450-7FF7-EF4C-597ECA2EEF8E}"/>
              </a:ext>
            </a:extLst>
          </p:cNvPr>
          <p:cNvSpPr txBox="1"/>
          <p:nvPr/>
        </p:nvSpPr>
        <p:spPr bwMode="auto">
          <a:xfrm>
            <a:off x="3581400" y="152400"/>
            <a:ext cx="6705450" cy="536760"/>
          </a:xfrm>
          <a:prstGeom prst="rect">
            <a:avLst/>
          </a:prstGeom>
          <a:noFill/>
          <a:ln w="0">
            <a:noFill/>
          </a:ln>
        </p:spPr>
        <p:txBody>
          <a:bodyPr anchor="ctr">
            <a:noAutofit/>
          </a:bodyPr>
          <a:lstStyle/>
          <a:p>
            <a:pPr algn="r">
              <a:defRPr/>
            </a:pPr>
            <a:r>
              <a:rPr lang="en-US" sz="2400" kern="0" spc="-1" dirty="0">
                <a:solidFill>
                  <a:srgbClr val="004071"/>
                </a:solidFill>
                <a:latin typeface="Arial"/>
                <a:cs typeface="Arial"/>
              </a:rPr>
              <a:t>Task Order 1-ORE Integration Status</a:t>
            </a:r>
            <a:endParaRPr lang="en-US" sz="2400" kern="0" spc="-1" dirty="0">
              <a:solidFill>
                <a:srgbClr val="004071"/>
              </a:solidFill>
              <a:latin typeface="Arial"/>
              <a:ea typeface="Arial"/>
              <a:cs typeface="Arial"/>
            </a:endParaRPr>
          </a:p>
        </p:txBody>
      </p:sp>
      <p:pic>
        <p:nvPicPr>
          <p:cNvPr id="5" name="Picture 4">
            <a:extLst>
              <a:ext uri="{FF2B5EF4-FFF2-40B4-BE49-F238E27FC236}">
                <a16:creationId xmlns:a16="http://schemas.microsoft.com/office/drawing/2014/main" id="{C54A8497-015E-FEE3-BBA7-79F861B8EDB2}"/>
              </a:ext>
            </a:extLst>
          </p:cNvPr>
          <p:cNvPicPr/>
          <p:nvPr/>
        </p:nvPicPr>
        <p:blipFill rotWithShape="1">
          <a:blip r:embed="rId2"/>
          <a:srcRect t="3178" b="1483"/>
          <a:stretch/>
        </p:blipFill>
        <p:spPr bwMode="auto">
          <a:xfrm>
            <a:off x="711739" y="995303"/>
            <a:ext cx="7162800" cy="4864608"/>
          </a:xfrm>
          <a:prstGeom prst="rect">
            <a:avLst/>
          </a:prstGeom>
          <a:ln w="0">
            <a:noFill/>
          </a:ln>
        </p:spPr>
      </p:pic>
      <p:pic>
        <p:nvPicPr>
          <p:cNvPr id="6" name="Picture 5">
            <a:extLst>
              <a:ext uri="{FF2B5EF4-FFF2-40B4-BE49-F238E27FC236}">
                <a16:creationId xmlns:a16="http://schemas.microsoft.com/office/drawing/2014/main" id="{51D65FEA-48ED-D888-9218-F37D0634727B}"/>
              </a:ext>
            </a:extLst>
          </p:cNvPr>
          <p:cNvPicPr>
            <a:picLocks noChangeAspect="1"/>
          </p:cNvPicPr>
          <p:nvPr/>
        </p:nvPicPr>
        <p:blipFill>
          <a:blip r:embed="rId3"/>
          <a:srcRect r="53264" b="52497"/>
          <a:stretch/>
        </p:blipFill>
        <p:spPr bwMode="auto">
          <a:xfrm>
            <a:off x="759161" y="2602569"/>
            <a:ext cx="2597549" cy="1752599"/>
          </a:xfrm>
          <a:prstGeom prst="rect">
            <a:avLst/>
          </a:prstGeom>
        </p:spPr>
      </p:pic>
      <p:sp>
        <p:nvSpPr>
          <p:cNvPr id="7" name="TextBox 6">
            <a:extLst>
              <a:ext uri="{FF2B5EF4-FFF2-40B4-BE49-F238E27FC236}">
                <a16:creationId xmlns:a16="http://schemas.microsoft.com/office/drawing/2014/main" id="{9D8F8AA1-0C24-DD9D-6996-4F79078F2A6E}"/>
              </a:ext>
            </a:extLst>
          </p:cNvPr>
          <p:cNvSpPr txBox="1"/>
          <p:nvPr/>
        </p:nvSpPr>
        <p:spPr bwMode="auto">
          <a:xfrm>
            <a:off x="711739" y="5831787"/>
            <a:ext cx="8947647" cy="822996"/>
          </a:xfrm>
          <a:prstGeom prst="rect">
            <a:avLst/>
          </a:prstGeom>
          <a:solidFill>
            <a:schemeClr val="tx2"/>
          </a:solidFill>
        </p:spPr>
        <p:txBody>
          <a:bodyPr wrap="square" rtlCol="0">
            <a:noAutofit/>
          </a:bodyPr>
          <a:lstStyle/>
          <a:p>
            <a:pPr>
              <a:defRPr/>
            </a:pPr>
            <a:r>
              <a:rPr lang="en-US" sz="1700" b="1" kern="0" dirty="0">
                <a:solidFill>
                  <a:prstClr val="white"/>
                </a:solidFill>
                <a:latin typeface="Arial"/>
                <a:cs typeface="Arial"/>
              </a:rPr>
              <a:t>ORE is an API provider and Consumer</a:t>
            </a:r>
          </a:p>
          <a:p>
            <a:pPr>
              <a:defRPr/>
            </a:pPr>
            <a:r>
              <a:rPr lang="en-US" sz="1700" b="1" u="sng" kern="0" dirty="0">
                <a:solidFill>
                  <a:prstClr val="white"/>
                </a:solidFill>
                <a:latin typeface="Arial"/>
                <a:cs typeface="Arial"/>
              </a:rPr>
              <a:t>Initial Task Order 1</a:t>
            </a:r>
            <a:r>
              <a:rPr lang="en-US" sz="1700" b="1" kern="0" dirty="0">
                <a:solidFill>
                  <a:prstClr val="white"/>
                </a:solidFill>
                <a:latin typeface="Arial"/>
                <a:cs typeface="Arial"/>
              </a:rPr>
              <a:t>: Integration of Government Directed API End points to the ORE to democratize various development activities</a:t>
            </a:r>
          </a:p>
        </p:txBody>
      </p:sp>
      <p:sp>
        <p:nvSpPr>
          <p:cNvPr id="8" name="TextBox 7">
            <a:extLst>
              <a:ext uri="{FF2B5EF4-FFF2-40B4-BE49-F238E27FC236}">
                <a16:creationId xmlns:a16="http://schemas.microsoft.com/office/drawing/2014/main" id="{9C0C9AC2-2201-4A5C-5E25-64A2C4A407A2}"/>
              </a:ext>
            </a:extLst>
          </p:cNvPr>
          <p:cNvSpPr txBox="1"/>
          <p:nvPr/>
        </p:nvSpPr>
        <p:spPr>
          <a:xfrm>
            <a:off x="8268331" y="985014"/>
            <a:ext cx="4095524" cy="5509200"/>
          </a:xfrm>
          <a:prstGeom prst="rect">
            <a:avLst/>
          </a:prstGeom>
          <a:noFill/>
        </p:spPr>
        <p:txBody>
          <a:bodyPr wrap="square" rtlCol="0">
            <a:spAutoFit/>
          </a:bodyPr>
          <a:lstStyle/>
          <a:p>
            <a:r>
              <a:rPr lang="en-US" sz="1600" b="1" dirty="0"/>
              <a:t>PWS- Task order 1</a:t>
            </a:r>
          </a:p>
          <a:p>
            <a:pPr marL="285750" indent="-285750">
              <a:buFontTx/>
              <a:buChar char="-"/>
            </a:pPr>
            <a:r>
              <a:rPr lang="en-US" sz="1600" b="1" dirty="0"/>
              <a:t>Provisioned</a:t>
            </a:r>
            <a:r>
              <a:rPr lang="en-US" sz="1600" dirty="0"/>
              <a:t> ORE on Cloud native API platform- </a:t>
            </a:r>
          </a:p>
          <a:p>
            <a:pPr marL="285750" indent="-285750">
              <a:buFontTx/>
              <a:buChar char="-"/>
            </a:pPr>
            <a:r>
              <a:rPr lang="en-US" sz="1600" dirty="0"/>
              <a:t>Provision Cloud Native Platform  to host the ORE - complete \</a:t>
            </a:r>
          </a:p>
          <a:p>
            <a:pPr marL="285750" indent="-285750">
              <a:buFontTx/>
              <a:buChar char="-"/>
            </a:pPr>
            <a:r>
              <a:rPr lang="en-US" sz="1600" dirty="0"/>
              <a:t>Configure to gov provided specs in PWS - In progress-(</a:t>
            </a:r>
            <a:r>
              <a:rPr lang="en-US" sz="1600" dirty="0" err="1"/>
              <a:t>ie</a:t>
            </a:r>
            <a:r>
              <a:rPr lang="en-US" sz="1600" dirty="0"/>
              <a:t>. Hardening, </a:t>
            </a:r>
            <a:r>
              <a:rPr lang="en-US" sz="1600" dirty="0" err="1"/>
              <a:t>piv</a:t>
            </a:r>
            <a:r>
              <a:rPr lang="en-US" sz="1600" dirty="0"/>
              <a:t> integration </a:t>
            </a:r>
            <a:r>
              <a:rPr lang="en-US" sz="1600" dirty="0" err="1"/>
              <a:t>etc</a:t>
            </a:r>
            <a:r>
              <a:rPr lang="en-US" sz="1600" dirty="0"/>
              <a:t>)</a:t>
            </a:r>
          </a:p>
          <a:p>
            <a:pPr marL="285750" indent="-285750">
              <a:buFontTx/>
              <a:buChar char="-"/>
            </a:pPr>
            <a:endParaRPr lang="en-US" sz="1600" dirty="0"/>
          </a:p>
          <a:p>
            <a:r>
              <a:rPr lang="en-US" sz="1600" dirty="0"/>
              <a:t>ORE IS Ready to be consumed by end users and developers for engineering activities. </a:t>
            </a:r>
          </a:p>
          <a:p>
            <a:endParaRPr lang="en-US" sz="1600" dirty="0"/>
          </a:p>
          <a:p>
            <a:pPr marL="285750" indent="-285750">
              <a:buFontTx/>
              <a:buChar char="-"/>
            </a:pPr>
            <a:r>
              <a:rPr lang="en-US" sz="1600" dirty="0"/>
              <a:t>On going Integration activities </a:t>
            </a:r>
          </a:p>
          <a:p>
            <a:pPr marL="742950" lvl="1" indent="-285750">
              <a:buFontTx/>
              <a:buChar char="-"/>
            </a:pPr>
            <a:r>
              <a:rPr lang="en-US" sz="1600" dirty="0"/>
              <a:t>Platform 1 (AWS)</a:t>
            </a:r>
          </a:p>
          <a:p>
            <a:pPr marL="742950" lvl="1" indent="-285750">
              <a:buFontTx/>
              <a:buChar char="-"/>
            </a:pPr>
            <a:r>
              <a:rPr lang="en-US" sz="1600" dirty="0"/>
              <a:t>Flank Speed ( TBD)</a:t>
            </a:r>
          </a:p>
          <a:p>
            <a:pPr marL="742950" lvl="1" indent="-285750">
              <a:buFontTx/>
              <a:buChar char="-"/>
            </a:pPr>
            <a:r>
              <a:rPr lang="en-US" sz="1600" dirty="0"/>
              <a:t>RAM (In works)</a:t>
            </a:r>
          </a:p>
          <a:p>
            <a:pPr marL="742950" lvl="1" indent="-285750">
              <a:buFontTx/>
              <a:buChar char="-"/>
            </a:pPr>
            <a:r>
              <a:rPr lang="en-US" sz="1600" dirty="0"/>
              <a:t>SANDE ( In works provided requirement for API end point integration)</a:t>
            </a:r>
          </a:p>
          <a:p>
            <a:pPr marL="742950" lvl="1" indent="-285750">
              <a:buFontTx/>
              <a:buChar char="-"/>
            </a:pPr>
            <a:r>
              <a:rPr lang="en-US" sz="1600" dirty="0"/>
              <a:t>Core Node- ( Need cloud native API platform to host in Core node). Details provided in epic 1-5 of the OTA to Government)</a:t>
            </a:r>
          </a:p>
        </p:txBody>
      </p:sp>
    </p:spTree>
    <p:extLst>
      <p:ext uri="{BB962C8B-B14F-4D97-AF65-F5344CB8AC3E}">
        <p14:creationId xmlns:p14="http://schemas.microsoft.com/office/powerpoint/2010/main" val="87533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162300" y="2552700"/>
            <a:ext cx="5867400" cy="1752600"/>
          </a:xfrm>
        </p:spPr>
        <p:txBody>
          <a:bodyPr/>
          <a:lstStyle/>
          <a:p>
            <a:r>
              <a:rPr lang="en-US" dirty="0"/>
              <a:t>ORE IS READY-</a:t>
            </a:r>
          </a:p>
          <a:p>
            <a:r>
              <a:rPr lang="en-US" dirty="0"/>
              <a:t>How to Connect (consumer- user)</a:t>
            </a:r>
          </a:p>
        </p:txBody>
      </p:sp>
    </p:spTree>
    <p:extLst>
      <p:ext uri="{BB962C8B-B14F-4D97-AF65-F5344CB8AC3E}">
        <p14:creationId xmlns:p14="http://schemas.microsoft.com/office/powerpoint/2010/main" val="90698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810C-CCAA-A49B-B469-E08F4023CB51}"/>
              </a:ext>
            </a:extLst>
          </p:cNvPr>
          <p:cNvSpPr>
            <a:spLocks noGrp="1"/>
          </p:cNvSpPr>
          <p:nvPr>
            <p:ph type="title"/>
          </p:nvPr>
        </p:nvSpPr>
        <p:spPr/>
        <p:txBody>
          <a:bodyPr/>
          <a:lstStyle/>
          <a:p>
            <a:r>
              <a:rPr lang="en-US" dirty="0"/>
              <a:t>Consumer access</a:t>
            </a:r>
          </a:p>
        </p:txBody>
      </p:sp>
      <p:pic>
        <p:nvPicPr>
          <p:cNvPr id="5" name="Picture 4" descr="Graphical user interface&#10;&#10;Description automatically generated">
            <a:extLst>
              <a:ext uri="{FF2B5EF4-FFF2-40B4-BE49-F238E27FC236}">
                <a16:creationId xmlns:a16="http://schemas.microsoft.com/office/drawing/2014/main" id="{4D994E00-2ADB-0675-BBB9-284AE311B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1" y="1219201"/>
            <a:ext cx="8636161" cy="4849017"/>
          </a:xfrm>
          <a:prstGeom prst="rect">
            <a:avLst/>
          </a:prstGeom>
        </p:spPr>
      </p:pic>
    </p:spTree>
    <p:extLst>
      <p:ext uri="{BB962C8B-B14F-4D97-AF65-F5344CB8AC3E}">
        <p14:creationId xmlns:p14="http://schemas.microsoft.com/office/powerpoint/2010/main" val="52026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D953-5361-3400-DD7D-3A43F79561A0}"/>
              </a:ext>
            </a:extLst>
          </p:cNvPr>
          <p:cNvSpPr>
            <a:spLocks noGrp="1"/>
          </p:cNvSpPr>
          <p:nvPr>
            <p:ph type="title"/>
          </p:nvPr>
        </p:nvSpPr>
        <p:spPr/>
        <p:txBody>
          <a:bodyPr/>
          <a:lstStyle/>
          <a:p>
            <a:r>
              <a:rPr lang="en-US" dirty="0"/>
              <a:t>Engineering Provider Services</a:t>
            </a:r>
          </a:p>
        </p:txBody>
      </p:sp>
      <p:pic>
        <p:nvPicPr>
          <p:cNvPr id="3" name="Picture 2">
            <a:extLst>
              <a:ext uri="{FF2B5EF4-FFF2-40B4-BE49-F238E27FC236}">
                <a16:creationId xmlns:a16="http://schemas.microsoft.com/office/drawing/2014/main" id="{9814AB45-BC6A-B118-586B-7B1553FFD135}"/>
              </a:ext>
            </a:extLst>
          </p:cNvPr>
          <p:cNvPicPr>
            <a:picLocks noChangeAspect="1"/>
          </p:cNvPicPr>
          <p:nvPr/>
        </p:nvPicPr>
        <p:blipFill>
          <a:blip r:embed="rId2"/>
          <a:stretch>
            <a:fillRect/>
          </a:stretch>
        </p:blipFill>
        <p:spPr>
          <a:xfrm>
            <a:off x="1826726" y="1219200"/>
            <a:ext cx="8155475" cy="4866782"/>
          </a:xfrm>
          <a:prstGeom prst="rect">
            <a:avLst/>
          </a:prstGeom>
        </p:spPr>
      </p:pic>
      <p:sp>
        <p:nvSpPr>
          <p:cNvPr id="4" name="TextBox 3">
            <a:extLst>
              <a:ext uri="{FF2B5EF4-FFF2-40B4-BE49-F238E27FC236}">
                <a16:creationId xmlns:a16="http://schemas.microsoft.com/office/drawing/2014/main" id="{0AB19AA6-CA66-D8F9-1055-E43B5CE35554}"/>
              </a:ext>
            </a:extLst>
          </p:cNvPr>
          <p:cNvSpPr txBox="1"/>
          <p:nvPr/>
        </p:nvSpPr>
        <p:spPr>
          <a:xfrm>
            <a:off x="4541825" y="6085983"/>
            <a:ext cx="3108351" cy="646331"/>
          </a:xfrm>
          <a:prstGeom prst="rect">
            <a:avLst/>
          </a:prstGeom>
          <a:noFill/>
        </p:spPr>
        <p:txBody>
          <a:bodyPr wrap="none" rtlCol="0">
            <a:spAutoFit/>
          </a:bodyPr>
          <a:lstStyle/>
          <a:p>
            <a:pPr algn="ctr"/>
            <a:r>
              <a:rPr lang="en-US" b="1" dirty="0"/>
              <a:t>Orchestrated Apps Page</a:t>
            </a:r>
          </a:p>
          <a:p>
            <a:pPr algn="ctr"/>
            <a:r>
              <a:rPr lang="en-US" b="1" dirty="0"/>
              <a:t>Implemented Repo Ecosystem </a:t>
            </a:r>
          </a:p>
        </p:txBody>
      </p:sp>
    </p:spTree>
    <p:extLst>
      <p:ext uri="{BB962C8B-B14F-4D97-AF65-F5344CB8AC3E}">
        <p14:creationId xmlns:p14="http://schemas.microsoft.com/office/powerpoint/2010/main" val="305589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162300" y="2552700"/>
            <a:ext cx="5676900" cy="1752600"/>
          </a:xfrm>
        </p:spPr>
        <p:txBody>
          <a:bodyPr/>
          <a:lstStyle/>
          <a:p>
            <a:r>
              <a:rPr lang="en-US" dirty="0"/>
              <a:t>How to Connect :</a:t>
            </a:r>
          </a:p>
          <a:p>
            <a:r>
              <a:rPr lang="en-US" dirty="0"/>
              <a:t>(Provider -API integration)</a:t>
            </a:r>
          </a:p>
        </p:txBody>
      </p:sp>
    </p:spTree>
    <p:extLst>
      <p:ext uri="{BB962C8B-B14F-4D97-AF65-F5344CB8AC3E}">
        <p14:creationId xmlns:p14="http://schemas.microsoft.com/office/powerpoint/2010/main" val="371326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txBox="1"/>
          <p:nvPr/>
        </p:nvSpPr>
        <p:spPr bwMode="auto">
          <a:xfrm>
            <a:off x="3733680" y="971460"/>
            <a:ext cx="6705450" cy="536760"/>
          </a:xfrm>
          <a:prstGeom prst="rect">
            <a:avLst/>
          </a:prstGeom>
          <a:noFill/>
          <a:ln w="0">
            <a:noFill/>
          </a:ln>
        </p:spPr>
        <p:txBody>
          <a:bodyPr anchor="ctr">
            <a:noAutofit/>
          </a:bodyPr>
          <a:lstStyle/>
          <a:p>
            <a:pPr>
              <a:defRPr/>
            </a:pPr>
            <a:endParaRPr lang="en-US" sz="1350" spc="-1">
              <a:solidFill>
                <a:srgbClr val="000000"/>
              </a:solidFill>
              <a:latin typeface="Calibri"/>
            </a:endParaRPr>
          </a:p>
        </p:txBody>
      </p:sp>
      <p:sp>
        <p:nvSpPr>
          <p:cNvPr id="5" name="TextShape 2"/>
          <p:cNvSpPr txBox="1"/>
          <p:nvPr/>
        </p:nvSpPr>
        <p:spPr bwMode="auto">
          <a:xfrm>
            <a:off x="1809817" y="7351275"/>
            <a:ext cx="6994890" cy="3127950"/>
          </a:xfrm>
          <a:prstGeom prst="rect">
            <a:avLst/>
          </a:prstGeom>
          <a:noFill/>
          <a:ln w="0">
            <a:noFill/>
          </a:ln>
        </p:spPr>
        <p:txBody>
          <a:bodyPr>
            <a:noAutofit/>
          </a:bodyPr>
          <a:lstStyle/>
          <a:p>
            <a:pPr marL="257310" indent="-257040">
              <a:buClr>
                <a:srgbClr val="004071"/>
              </a:buClr>
              <a:buFont typeface="Wingdings"/>
              <a:buChar char=""/>
              <a:defRPr/>
            </a:pPr>
            <a:r>
              <a:rPr lang="en-US" sz="2100" spc="-1">
                <a:solidFill>
                  <a:srgbClr val="004071"/>
                </a:solidFill>
                <a:latin typeface="Arial"/>
                <a:ea typeface="Arial"/>
              </a:rPr>
              <a:t>Requirement</a:t>
            </a:r>
            <a:endParaRPr lang="en-US" sz="2100" spc="-1">
              <a:solidFill>
                <a:srgbClr val="004071"/>
              </a:solidFill>
              <a:latin typeface="Arial"/>
            </a:endParaRPr>
          </a:p>
          <a:p>
            <a:pPr marL="257310" indent="-257040">
              <a:buClr>
                <a:srgbClr val="004071"/>
              </a:buClr>
              <a:buFont typeface="Wingdings"/>
              <a:buChar char=""/>
              <a:defRPr/>
            </a:pPr>
            <a:r>
              <a:rPr lang="en-US" sz="2100" spc="-1">
                <a:solidFill>
                  <a:srgbClr val="004071"/>
                </a:solidFill>
                <a:latin typeface="Arial"/>
                <a:ea typeface="Arial"/>
              </a:rPr>
              <a:t>Cloud native connections</a:t>
            </a:r>
            <a:endParaRPr lang="en-US" sz="2100" spc="-1">
              <a:solidFill>
                <a:srgbClr val="004071"/>
              </a:solidFill>
              <a:latin typeface="Arial"/>
            </a:endParaRPr>
          </a:p>
          <a:p>
            <a:pPr marL="557280" lvl="1" indent="-214110">
              <a:buClr>
                <a:srgbClr val="004071"/>
              </a:buClr>
              <a:buFont typeface="Arial"/>
              <a:buChar char="–"/>
              <a:defRPr/>
            </a:pPr>
            <a:r>
              <a:rPr lang="en-US" spc="-1">
                <a:solidFill>
                  <a:srgbClr val="004071"/>
                </a:solidFill>
                <a:latin typeface="Arial"/>
                <a:ea typeface="Arial"/>
              </a:rPr>
              <a:t>API driven</a:t>
            </a:r>
            <a:endParaRPr lang="en-US" spc="-1">
              <a:solidFill>
                <a:srgbClr val="004071"/>
              </a:solidFill>
              <a:latin typeface="Arial"/>
            </a:endParaRPr>
          </a:p>
          <a:p>
            <a:pPr marL="257310" indent="-257040">
              <a:buClr>
                <a:srgbClr val="004071"/>
              </a:buClr>
              <a:buFont typeface="Wingdings"/>
              <a:buChar char=""/>
              <a:defRPr/>
            </a:pPr>
            <a:r>
              <a:rPr lang="en-US" sz="2100" spc="-1">
                <a:solidFill>
                  <a:srgbClr val="004071"/>
                </a:solidFill>
                <a:latin typeface="Arial"/>
                <a:ea typeface="Arial"/>
              </a:rPr>
              <a:t>Service exposure</a:t>
            </a:r>
            <a:endParaRPr lang="en-US" sz="2100" spc="-1">
              <a:solidFill>
                <a:srgbClr val="004071"/>
              </a:solidFill>
              <a:latin typeface="Arial"/>
            </a:endParaRPr>
          </a:p>
          <a:p>
            <a:pPr marL="557280" lvl="1" indent="-214110">
              <a:buClr>
                <a:srgbClr val="004071"/>
              </a:buClr>
              <a:buFont typeface="Arial"/>
              <a:buChar char="–"/>
              <a:defRPr/>
            </a:pPr>
            <a:r>
              <a:rPr lang="en-US" spc="-1">
                <a:solidFill>
                  <a:srgbClr val="004071"/>
                </a:solidFill>
                <a:latin typeface="Arial"/>
                <a:ea typeface="Arial"/>
              </a:rPr>
              <a:t>Taking security functions typically layer 3 pushing to edge and letting applications handle</a:t>
            </a:r>
            <a:endParaRPr lang="en-US" spc="-1">
              <a:solidFill>
                <a:srgbClr val="004071"/>
              </a:solidFill>
              <a:latin typeface="Arial"/>
            </a:endParaRPr>
          </a:p>
          <a:p>
            <a:pPr marL="557280" lvl="1" indent="-214110">
              <a:buClr>
                <a:srgbClr val="004071"/>
              </a:buClr>
              <a:buFont typeface="Arial"/>
              <a:buChar char="–"/>
              <a:defRPr/>
            </a:pPr>
            <a:r>
              <a:rPr lang="en-US" spc="-1">
                <a:solidFill>
                  <a:srgbClr val="004071"/>
                </a:solidFill>
                <a:latin typeface="Arial"/>
                <a:ea typeface="Arial"/>
              </a:rPr>
              <a:t>Just need IP layer transport</a:t>
            </a:r>
            <a:endParaRPr lang="en-US" spc="-1">
              <a:solidFill>
                <a:srgbClr val="004071"/>
              </a:solidFill>
              <a:latin typeface="Arial"/>
            </a:endParaRPr>
          </a:p>
        </p:txBody>
      </p:sp>
      <p:sp>
        <p:nvSpPr>
          <p:cNvPr id="6" name="TextBox 5"/>
          <p:cNvSpPr txBox="1"/>
          <p:nvPr/>
        </p:nvSpPr>
        <p:spPr bwMode="auto">
          <a:xfrm>
            <a:off x="4312853" y="5823196"/>
            <a:ext cx="685800" cy="350930"/>
          </a:xfrm>
          <a:prstGeom prst="rect">
            <a:avLst/>
          </a:prstGeom>
          <a:noFill/>
        </p:spPr>
        <p:txBody>
          <a:bodyPr vertOverflow="overflow" horzOverflow="clip" vert="horz" wrap="square" lIns="68580" tIns="34290" rIns="68580" bIns="34290" numCol="1" spcCol="0" rtlCol="0" fromWordArt="0" anchor="t" anchorCtr="0" forceAA="0" compatLnSpc="0">
            <a:spAutoFit/>
          </a:bodyPr>
          <a:lstStyle/>
          <a:p>
            <a:pPr>
              <a:defRPr/>
            </a:pPr>
            <a:endParaRPr/>
          </a:p>
        </p:txBody>
      </p:sp>
      <p:sp>
        <p:nvSpPr>
          <p:cNvPr id="7" name="TextBox 6"/>
          <p:cNvSpPr txBox="1"/>
          <p:nvPr/>
        </p:nvSpPr>
        <p:spPr bwMode="auto">
          <a:xfrm>
            <a:off x="6711319" y="6917218"/>
            <a:ext cx="3211220" cy="808371"/>
          </a:xfrm>
          <a:prstGeom prst="rect">
            <a:avLst/>
          </a:prstGeom>
          <a:noFill/>
        </p:spPr>
        <p:txBody>
          <a:bodyPr vertOverflow="overflow" horzOverflow="clip" vert="horz" wrap="square" lIns="68580" tIns="34290" rIns="68580" bIns="34290" numCol="1" spcCol="0" rtlCol="0" fromWordArt="0" anchor="t" anchorCtr="0" forceAA="0" compatLnSpc="0">
            <a:noAutofit/>
          </a:bodyPr>
          <a:lstStyle/>
          <a:p>
            <a:pPr>
              <a:defRPr/>
            </a:pPr>
            <a:r>
              <a:rPr b="1"/>
              <a:t>Aspirational Standards</a:t>
            </a:r>
          </a:p>
          <a:p>
            <a:pPr>
              <a:defRPr/>
            </a:pPr>
            <a:endParaRPr sz="900" b="1">
              <a:solidFill>
                <a:srgbClr val="000000"/>
              </a:solidFill>
              <a:latin typeface="Times New Roman"/>
              <a:ea typeface="Times New Roman"/>
              <a:cs typeface="Times New Roman"/>
            </a:endParaRPr>
          </a:p>
          <a:p>
            <a:pPr>
              <a:defRPr/>
            </a:pPr>
            <a:r>
              <a:rPr sz="900" b="1">
                <a:solidFill>
                  <a:srgbClr val="000000"/>
                </a:solidFill>
                <a:latin typeface="Times New Roman"/>
                <a:ea typeface="Times New Roman"/>
                <a:cs typeface="Times New Roman"/>
              </a:rPr>
              <a:t>“Bezos API Mandate” or “Amazon API Mandate” circa 2002.</a:t>
            </a:r>
          </a:p>
          <a:p>
            <a:pPr marL="163345" indent="-163345">
              <a:buAutoNum type="arabicParenR"/>
              <a:defRPr/>
            </a:pPr>
            <a:r>
              <a:rPr sz="900">
                <a:solidFill>
                  <a:srgbClr val="000000"/>
                </a:solidFill>
                <a:latin typeface="Times New Roman"/>
                <a:ea typeface="Times New Roman"/>
                <a:cs typeface="Times New Roman"/>
              </a:rPr>
              <a:t>All teams will henceforth expose their data and functionality through service interfaces.</a:t>
            </a:r>
          </a:p>
          <a:p>
            <a:pPr marL="163345" indent="-163345">
              <a:buAutoNum type="arabicParenR"/>
              <a:defRPr/>
            </a:pPr>
            <a:r>
              <a:rPr sz="900">
                <a:solidFill>
                  <a:srgbClr val="000000"/>
                </a:solidFill>
                <a:latin typeface="Times New Roman"/>
                <a:ea typeface="Times New Roman"/>
                <a:cs typeface="Times New Roman"/>
              </a:rPr>
              <a:t>Teams must communicate with each other through these interfaces.</a:t>
            </a:r>
          </a:p>
          <a:p>
            <a:pPr marL="163345" indent="-163345">
              <a:buAutoNum type="arabicParenR"/>
              <a:defRPr/>
            </a:pPr>
            <a:r>
              <a:rPr sz="900">
                <a:solidFill>
                  <a:srgbClr val="000000"/>
                </a:solidFill>
                <a:latin typeface="Times New Roman"/>
                <a:ea typeface="Times New Roman"/>
                <a:cs typeface="Times New Roman"/>
              </a:rPr>
              <a:t>There will be no other form of interprocess communication allowed: no  direct linking, no direct reads of another team’s data store, no  shared-memory model, no back-doors whatsoever. The only communication  allowed is via service interface calls over the network.</a:t>
            </a:r>
          </a:p>
          <a:p>
            <a:pPr marL="163345" indent="-163345">
              <a:buAutoNum type="arabicParenR"/>
              <a:defRPr/>
            </a:pPr>
            <a:r>
              <a:rPr sz="900">
                <a:solidFill>
                  <a:srgbClr val="000000"/>
                </a:solidFill>
                <a:latin typeface="Times New Roman"/>
                <a:ea typeface="Times New Roman"/>
                <a:cs typeface="Times New Roman"/>
              </a:rPr>
              <a:t>It doesn’t matter what technology is used. HTTP, Corba, Pubsub, custom protocols — doesn’t matter.</a:t>
            </a:r>
          </a:p>
          <a:p>
            <a:pPr marL="163345" indent="-163345">
              <a:buAutoNum type="arabicParenR"/>
              <a:defRPr/>
            </a:pPr>
            <a:r>
              <a:rPr sz="900">
                <a:solidFill>
                  <a:srgbClr val="000000"/>
                </a:solidFill>
                <a:latin typeface="Times New Roman"/>
                <a:ea typeface="Times New Roman"/>
                <a:cs typeface="Times New Roman"/>
              </a:rPr>
              <a:t>All service interfaces, without exception, must be designed from the  ground up to be externalizable. That is to say, the team must plan and  design to be able to expose the interface to developers in the outside  world. No exceptions.</a:t>
            </a:r>
          </a:p>
          <a:p>
            <a:pPr>
              <a:defRPr/>
            </a:pPr>
            <a:r>
              <a:rPr sz="900">
                <a:solidFill>
                  <a:srgbClr val="000000"/>
                </a:solidFill>
                <a:latin typeface="Times New Roman"/>
                <a:ea typeface="Times New Roman"/>
                <a:cs typeface="Times New Roman"/>
              </a:rPr>
              <a:t>6)  Anyone who doesn’t do this will be fired.</a:t>
            </a:r>
          </a:p>
        </p:txBody>
      </p:sp>
      <p:sp>
        <p:nvSpPr>
          <p:cNvPr id="8" name="TextBox 7"/>
          <p:cNvSpPr txBox="1"/>
          <p:nvPr/>
        </p:nvSpPr>
        <p:spPr bwMode="auto">
          <a:xfrm>
            <a:off x="1747026" y="1737289"/>
            <a:ext cx="4521688" cy="5029160"/>
          </a:xfrm>
          <a:prstGeom prst="rect">
            <a:avLst/>
          </a:prstGeom>
          <a:noFill/>
        </p:spPr>
        <p:txBody>
          <a:bodyPr vertOverflow="overflow" horzOverflow="clip" vert="horz" wrap="square" lIns="68580" tIns="34290" rIns="68580" bIns="34290" numCol="1" spcCol="0" rtlCol="0" fromWordArt="0" anchor="t" anchorCtr="0" forceAA="0" compatLnSpc="0">
            <a:noAutofit/>
          </a:bodyPr>
          <a:lstStyle/>
          <a:p>
            <a:pPr>
              <a:defRPr/>
            </a:pPr>
            <a:r>
              <a:rPr sz="1500" b="1" dirty="0">
                <a:solidFill>
                  <a:srgbClr val="000000"/>
                </a:solidFill>
                <a:latin typeface="Times New Roman"/>
                <a:ea typeface="Times New Roman"/>
                <a:cs typeface="Times New Roman"/>
              </a:rPr>
              <a:t>To connect the ORE to “SANDE”, the s</a:t>
            </a:r>
            <a:r>
              <a:rPr lang="en-US" sz="1500" b="1" dirty="0">
                <a:solidFill>
                  <a:srgbClr val="000000"/>
                </a:solidFill>
                <a:latin typeface="Times New Roman"/>
                <a:ea typeface="Times New Roman"/>
                <a:cs typeface="Times New Roman"/>
              </a:rPr>
              <a:t>olutions provider m</a:t>
            </a:r>
            <a:r>
              <a:rPr sz="1500" b="1" dirty="0">
                <a:solidFill>
                  <a:srgbClr val="000000"/>
                </a:solidFill>
                <a:latin typeface="Times New Roman"/>
                <a:ea typeface="Times New Roman"/>
                <a:cs typeface="Times New Roman"/>
              </a:rPr>
              <a:t>ust simply provide the following...</a:t>
            </a:r>
          </a:p>
          <a:p>
            <a:pPr>
              <a:defRPr/>
            </a:pPr>
            <a:br>
              <a:rPr sz="1500" b="1" dirty="0">
                <a:solidFill>
                  <a:srgbClr val="000000"/>
                </a:solidFill>
                <a:latin typeface="Times New Roman"/>
                <a:ea typeface="Times New Roman"/>
                <a:cs typeface="Times New Roman"/>
              </a:rPr>
            </a:br>
            <a:r>
              <a:rPr sz="1500" b="1" dirty="0">
                <a:solidFill>
                  <a:srgbClr val="000000"/>
                </a:solidFill>
                <a:latin typeface="Times New Roman"/>
                <a:ea typeface="Times New Roman"/>
                <a:cs typeface="Times New Roman"/>
              </a:rPr>
              <a:t>1.</a:t>
            </a:r>
            <a:r>
              <a:rPr sz="1500" dirty="0">
                <a:solidFill>
                  <a:srgbClr val="000000"/>
                </a:solidFill>
                <a:latin typeface="Times New Roman"/>
                <a:ea typeface="Times New Roman"/>
                <a:cs typeface="Times New Roman"/>
              </a:rPr>
              <a:t> Cloud native API consumable </a:t>
            </a:r>
            <a:r>
              <a:rPr lang="en-US" sz="1500" dirty="0">
                <a:solidFill>
                  <a:srgbClr val="000000"/>
                </a:solidFill>
                <a:latin typeface="Times New Roman"/>
                <a:ea typeface="Times New Roman"/>
                <a:cs typeface="Times New Roman"/>
              </a:rPr>
              <a:t>Zero Trust </a:t>
            </a:r>
            <a:r>
              <a:rPr sz="1500" dirty="0">
                <a:solidFill>
                  <a:srgbClr val="000000"/>
                </a:solidFill>
                <a:latin typeface="Times New Roman"/>
                <a:ea typeface="Times New Roman"/>
                <a:cs typeface="Times New Roman"/>
              </a:rPr>
              <a:t>endpoint, i.e., secure TLS accessible web node to “SANDE” source code repository(</a:t>
            </a:r>
            <a:r>
              <a:rPr sz="1500" dirty="0" err="1">
                <a:solidFill>
                  <a:srgbClr val="000000"/>
                </a:solidFill>
                <a:latin typeface="Times New Roman"/>
                <a:ea typeface="Times New Roman"/>
                <a:cs typeface="Times New Roman"/>
              </a:rPr>
              <a:t>ies</a:t>
            </a:r>
            <a:r>
              <a:rPr sz="1500" dirty="0">
                <a:solidFill>
                  <a:srgbClr val="000000"/>
                </a:solidFill>
                <a:latin typeface="Times New Roman"/>
                <a:ea typeface="Times New Roman"/>
                <a:cs typeface="Times New Roman"/>
              </a:rPr>
              <a:t>)</a:t>
            </a:r>
          </a:p>
          <a:p>
            <a:pPr>
              <a:defRPr/>
            </a:pPr>
            <a:br>
              <a:rPr sz="1500" dirty="0">
                <a:solidFill>
                  <a:srgbClr val="000000"/>
                </a:solidFill>
                <a:latin typeface="Times New Roman"/>
                <a:ea typeface="Times New Roman"/>
                <a:cs typeface="Times New Roman"/>
              </a:rPr>
            </a:br>
            <a:r>
              <a:rPr sz="1500" b="1" i="1" dirty="0">
                <a:solidFill>
                  <a:srgbClr val="000000"/>
                </a:solidFill>
                <a:latin typeface="Times New Roman"/>
                <a:ea typeface="Times New Roman"/>
                <a:cs typeface="Times New Roman"/>
              </a:rPr>
              <a:t>Note: </a:t>
            </a:r>
            <a:r>
              <a:rPr sz="1500" i="1" dirty="0">
                <a:solidFill>
                  <a:srgbClr val="000000"/>
                </a:solidFill>
                <a:latin typeface="Times New Roman"/>
                <a:ea typeface="Times New Roman"/>
                <a:cs typeface="Times New Roman"/>
              </a:rPr>
              <a:t>NDP ORE preference is to integrate over TLS 1.3 endpoints, but if that is not possible, we do support several  alternative legacy secure application data transport options.</a:t>
            </a:r>
            <a:br>
              <a:rPr sz="1500" dirty="0">
                <a:solidFill>
                  <a:srgbClr val="000000"/>
                </a:solidFill>
                <a:latin typeface="Times New Roman"/>
                <a:ea typeface="Times New Roman"/>
                <a:cs typeface="Times New Roman"/>
              </a:rPr>
            </a:br>
            <a:endParaRPr sz="1500" dirty="0">
              <a:solidFill>
                <a:srgbClr val="000000"/>
              </a:solidFill>
              <a:latin typeface="Times New Roman"/>
              <a:ea typeface="Times New Roman"/>
              <a:cs typeface="Times New Roman"/>
            </a:endParaRPr>
          </a:p>
          <a:p>
            <a:pPr>
              <a:defRPr/>
            </a:pPr>
            <a:r>
              <a:rPr sz="1500" b="1" dirty="0">
                <a:solidFill>
                  <a:srgbClr val="000000"/>
                </a:solidFill>
                <a:latin typeface="Times New Roman"/>
                <a:ea typeface="Times New Roman"/>
                <a:cs typeface="Times New Roman"/>
              </a:rPr>
              <a:t>2.</a:t>
            </a:r>
            <a:r>
              <a:rPr sz="1500" dirty="0">
                <a:solidFill>
                  <a:srgbClr val="000000"/>
                </a:solidFill>
                <a:latin typeface="Times New Roman"/>
                <a:ea typeface="Times New Roman"/>
                <a:cs typeface="Times New Roman"/>
              </a:rPr>
              <a:t> Solution service providers’ preferred solution approach to credentials management for synchronization (i.e. keys, username-password, certs, tokens, </a:t>
            </a:r>
            <a:r>
              <a:rPr sz="1500" dirty="0" err="1">
                <a:solidFill>
                  <a:srgbClr val="000000"/>
                </a:solidFill>
                <a:latin typeface="Times New Roman"/>
                <a:ea typeface="Times New Roman"/>
                <a:cs typeface="Times New Roman"/>
              </a:rPr>
              <a:t>etc</a:t>
            </a:r>
            <a:r>
              <a:rPr sz="1500" dirty="0">
                <a:solidFill>
                  <a:srgbClr val="000000"/>
                </a:solidFill>
                <a:latin typeface="Times New Roman"/>
                <a:ea typeface="Times New Roman"/>
                <a:cs typeface="Times New Roman"/>
              </a:rPr>
              <a:t>)</a:t>
            </a:r>
          </a:p>
        </p:txBody>
      </p:sp>
      <p:sp>
        <p:nvSpPr>
          <p:cNvPr id="9" name="TextBox 8"/>
          <p:cNvSpPr txBox="1"/>
          <p:nvPr/>
        </p:nvSpPr>
        <p:spPr bwMode="auto">
          <a:xfrm>
            <a:off x="4604153" y="1148549"/>
            <a:ext cx="5846777" cy="617247"/>
          </a:xfrm>
          <a:prstGeom prst="rect">
            <a:avLst/>
          </a:prstGeom>
          <a:noFill/>
        </p:spPr>
        <p:txBody>
          <a:bodyPr vertOverflow="overflow" horzOverflow="clip" vert="horz" wrap="square" lIns="68580" tIns="34290" rIns="68580" bIns="34290" numCol="1" spcCol="0" rtlCol="0" fromWordArt="0" anchor="t" anchorCtr="0" forceAA="0" compatLnSpc="0">
            <a:noAutofit/>
          </a:bodyPr>
          <a:lstStyle/>
          <a:p>
            <a:pPr>
              <a:defRPr/>
            </a:pPr>
            <a:r>
              <a:rPr b="1"/>
              <a:t>ORE: Requirement to sync ORE with  SANDE repo</a:t>
            </a:r>
          </a:p>
        </p:txBody>
      </p:sp>
      <p:sp>
        <p:nvSpPr>
          <p:cNvPr id="10" name=" 9"/>
          <p:cNvSpPr/>
          <p:nvPr/>
        </p:nvSpPr>
        <p:spPr bwMode="auto">
          <a:xfrm>
            <a:off x="12355850" y="4211130"/>
            <a:ext cx="138471" cy="91153"/>
          </a:xfrm>
        </p:spPr>
        <p:txBody>
          <a:bodyPr rot="0" spcFirstLastPara="0" vertOverflow="overflow" horzOverflow="clip" vert="horz" wrap="square" lIns="68580" tIns="34290" rIns="68580" bIns="34290" numCol="1" spcCol="0" rtlCol="0" fromWordArt="0" anchor="t" anchorCtr="0" forceAA="0" compatLnSpc="1">
            <a:prstTxWarp prst="textNoShape">
              <a:avLst/>
            </a:prstTxWarp>
            <a:noAutofit/>
          </a:bodyPr>
          <a:lstStyle/>
          <a:p>
            <a:pPr>
              <a:defRPr/>
            </a:pPr>
            <a:endParaRPr/>
          </a:p>
        </p:txBody>
      </p:sp>
      <p:sp>
        <p:nvSpPr>
          <p:cNvPr id="11" name=" 10"/>
          <p:cNvSpPr/>
          <p:nvPr/>
        </p:nvSpPr>
        <p:spPr bwMode="auto">
          <a:xfrm>
            <a:off x="9366965" y="2793224"/>
            <a:ext cx="136583" cy="133448"/>
          </a:xfrm>
        </p:spPr>
        <p:txBody>
          <a:bodyPr rot="0" spcFirstLastPara="0" vertOverflow="overflow" horzOverflow="clip" vert="horz" wrap="square" lIns="68580" tIns="34290" rIns="68580" bIns="34290" numCol="1" spcCol="0" rtlCol="0" fromWordArt="0" anchor="t" anchorCtr="0" forceAA="0" compatLnSpc="1">
            <a:prstTxWarp prst="textNoShape">
              <a:avLst/>
            </a:prstTxWarp>
            <a:noAutofit/>
          </a:bodyPr>
          <a:lstStyle/>
          <a:p>
            <a:pPr>
              <a:defRPr/>
            </a:pPr>
            <a:endParaRPr/>
          </a:p>
        </p:txBody>
      </p:sp>
      <p:sp>
        <p:nvSpPr>
          <p:cNvPr id="12" name=" 11"/>
          <p:cNvSpPr/>
          <p:nvPr/>
        </p:nvSpPr>
        <p:spPr bwMode="auto">
          <a:xfrm>
            <a:off x="9570841" y="4137894"/>
            <a:ext cx="134587" cy="146469"/>
          </a:xfrm>
        </p:spPr>
        <p:txBody>
          <a:bodyPr rot="0" spcFirstLastPara="0" vertOverflow="overflow" horzOverflow="clip" vert="horz" wrap="square" lIns="68580" tIns="34290" rIns="68580" bIns="34290" numCol="1" spcCol="0" rtlCol="0" fromWordArt="0" anchor="t" anchorCtr="0" forceAA="0" compatLnSpc="1">
            <a:prstTxWarp prst="textNoShape">
              <a:avLst/>
            </a:prstTxWarp>
            <a:noAutofit/>
          </a:bodyPr>
          <a:lstStyle/>
          <a:p>
            <a:pPr>
              <a:defRPr/>
            </a:pPr>
            <a:endParaRPr/>
          </a:p>
        </p:txBody>
      </p:sp>
      <p:pic>
        <p:nvPicPr>
          <p:cNvPr id="13" name="Picture 12"/>
          <p:cNvPicPr>
            <a:picLocks noChangeAspect="1"/>
          </p:cNvPicPr>
          <p:nvPr/>
        </p:nvPicPr>
        <p:blipFill>
          <a:blip r:embed="rId3"/>
          <a:stretch/>
        </p:blipFill>
        <p:spPr bwMode="auto">
          <a:xfrm>
            <a:off x="6153544" y="1623295"/>
            <a:ext cx="4484977" cy="4198945"/>
          </a:xfrm>
          <a:prstGeom prst="rect">
            <a:avLst/>
          </a:prstGeom>
        </p:spPr>
      </p:pic>
      <p:sp>
        <p:nvSpPr>
          <p:cNvPr id="2" name="Title 1">
            <a:extLst>
              <a:ext uri="{FF2B5EF4-FFF2-40B4-BE49-F238E27FC236}">
                <a16:creationId xmlns:a16="http://schemas.microsoft.com/office/drawing/2014/main" id="{0E26EE3D-48D2-CBAD-00A5-8359E1953AA4}"/>
              </a:ext>
            </a:extLst>
          </p:cNvPr>
          <p:cNvSpPr txBox="1">
            <a:spLocks/>
          </p:cNvSpPr>
          <p:nvPr/>
        </p:nvSpPr>
        <p:spPr bwMode="auto">
          <a:xfrm>
            <a:off x="4168551" y="152401"/>
            <a:ext cx="6270849" cy="715963"/>
          </a:xfrm>
          <a:prstGeom prst="rect">
            <a:avLst/>
          </a:prstGeom>
        </p:spPr>
        <p:txBody>
          <a:bodyPr>
            <a:normAutofit/>
          </a:bodyPr>
          <a:lstStyle>
            <a:lvl1pPr algn="r" rtl="0" eaLnBrk="0" fontAlgn="base" hangingPunct="0">
              <a:spcBef>
                <a:spcPct val="0"/>
              </a:spcBef>
              <a:spcAft>
                <a:spcPct val="0"/>
              </a:spcAft>
              <a:defRPr sz="3200" kern="1200">
                <a:solidFill>
                  <a:srgbClr val="00407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bg1"/>
                </a:solidFill>
                <a:latin typeface="Arial" charset="0"/>
                <a:cs typeface="Arial" charset="0"/>
              </a:defRPr>
            </a:lvl2pPr>
            <a:lvl3pPr algn="ctr" rtl="0" eaLnBrk="0" fontAlgn="base" hangingPunct="0">
              <a:spcBef>
                <a:spcPct val="0"/>
              </a:spcBef>
              <a:spcAft>
                <a:spcPct val="0"/>
              </a:spcAft>
              <a:defRPr sz="3200">
                <a:solidFill>
                  <a:schemeClr val="bg1"/>
                </a:solidFill>
                <a:latin typeface="Arial" charset="0"/>
                <a:cs typeface="Arial" charset="0"/>
              </a:defRPr>
            </a:lvl3pPr>
            <a:lvl4pPr algn="ctr" rtl="0" eaLnBrk="0" fontAlgn="base" hangingPunct="0">
              <a:spcBef>
                <a:spcPct val="0"/>
              </a:spcBef>
              <a:spcAft>
                <a:spcPct val="0"/>
              </a:spcAft>
              <a:defRPr sz="3200">
                <a:solidFill>
                  <a:schemeClr val="bg1"/>
                </a:solidFill>
                <a:latin typeface="Arial" charset="0"/>
                <a:cs typeface="Arial" charset="0"/>
              </a:defRPr>
            </a:lvl4pPr>
            <a:lvl5pPr algn="ctr" rtl="0" eaLnBrk="0" fontAlgn="base" hangingPunct="0">
              <a:spcBef>
                <a:spcPct val="0"/>
              </a:spcBef>
              <a:spcAft>
                <a:spcPct val="0"/>
              </a:spcAft>
              <a:defRPr sz="3200">
                <a:solidFill>
                  <a:schemeClr val="bg1"/>
                </a:solidFill>
                <a:latin typeface="Arial" charset="0"/>
                <a:cs typeface="Arial" charset="0"/>
              </a:defRPr>
            </a:lvl5pPr>
            <a:lvl6pPr marL="457200" algn="ctr" rtl="0" eaLnBrk="1" fontAlgn="base" hangingPunct="1">
              <a:spcBef>
                <a:spcPct val="0"/>
              </a:spcBef>
              <a:spcAft>
                <a:spcPct val="0"/>
              </a:spcAft>
              <a:defRPr sz="3200">
                <a:solidFill>
                  <a:schemeClr val="bg1"/>
                </a:solidFill>
                <a:latin typeface="Arial" charset="0"/>
                <a:cs typeface="Arial" charset="0"/>
              </a:defRPr>
            </a:lvl6pPr>
            <a:lvl7pPr marL="914400" algn="ctr" rtl="0" eaLnBrk="1" fontAlgn="base" hangingPunct="1">
              <a:spcBef>
                <a:spcPct val="0"/>
              </a:spcBef>
              <a:spcAft>
                <a:spcPct val="0"/>
              </a:spcAft>
              <a:defRPr sz="3200">
                <a:solidFill>
                  <a:schemeClr val="bg1"/>
                </a:solidFill>
                <a:latin typeface="Arial" charset="0"/>
                <a:cs typeface="Arial" charset="0"/>
              </a:defRPr>
            </a:lvl7pPr>
            <a:lvl8pPr marL="1371600" algn="ctr" rtl="0" eaLnBrk="1" fontAlgn="base" hangingPunct="1">
              <a:spcBef>
                <a:spcPct val="0"/>
              </a:spcBef>
              <a:spcAft>
                <a:spcPct val="0"/>
              </a:spcAft>
              <a:defRPr sz="3200">
                <a:solidFill>
                  <a:schemeClr val="bg1"/>
                </a:solidFill>
                <a:latin typeface="Arial" charset="0"/>
                <a:cs typeface="Arial" charset="0"/>
              </a:defRPr>
            </a:lvl8pPr>
            <a:lvl9pPr marL="1828800" algn="ctr" rtl="0" eaLnBrk="1" fontAlgn="base" hangingPunct="1">
              <a:spcBef>
                <a:spcPct val="0"/>
              </a:spcBef>
              <a:spcAft>
                <a:spcPct val="0"/>
              </a:spcAft>
              <a:defRPr sz="3200">
                <a:solidFill>
                  <a:schemeClr val="bg1"/>
                </a:solidFill>
                <a:latin typeface="Arial" charset="0"/>
                <a:cs typeface="Arial" charset="0"/>
              </a:defRPr>
            </a:lvl9pPr>
          </a:lstStyle>
          <a:p>
            <a:pPr>
              <a:defRPr/>
            </a:pPr>
            <a:r>
              <a:rPr lang="en-US" dirty="0"/>
              <a:t>Orchestrating Multiple end points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p:nvPr/>
        </p:nvSpPr>
        <p:spPr bwMode="auto">
          <a:xfrm>
            <a:off x="4514850" y="342900"/>
            <a:ext cx="5877899" cy="457235"/>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0" dirty="0">
                <a:solidFill>
                  <a:srgbClr val="1F497D"/>
                </a:solidFill>
                <a:latin typeface="Arial"/>
                <a:cs typeface="Arial"/>
              </a:rPr>
              <a:t>HOSTING REQUIREMENT IN THE CORE NODE</a:t>
            </a:r>
            <a:endParaRPr kumimoji="0" sz="1800" b="0" i="0" u="none" strike="noStrike" kern="0" cap="none" spc="0" normalizeH="0" baseline="0" noProof="0" dirty="0">
              <a:ln>
                <a:noFill/>
              </a:ln>
              <a:solidFill>
                <a:srgbClr val="1F497D"/>
              </a:solidFill>
              <a:effectLst/>
              <a:uLnTx/>
              <a:uFillTx/>
              <a:latin typeface="Arial"/>
              <a:cs typeface="Arial"/>
            </a:endParaRPr>
          </a:p>
        </p:txBody>
      </p:sp>
      <p:sp>
        <p:nvSpPr>
          <p:cNvPr id="9" name="Rectangle 8"/>
          <p:cNvSpPr/>
          <p:nvPr/>
        </p:nvSpPr>
        <p:spPr bwMode="auto">
          <a:xfrm>
            <a:off x="447675" y="2126565"/>
            <a:ext cx="4497742" cy="323849"/>
          </a:xfrm>
          <a:prstGeom prst="rect">
            <a:avLst/>
          </a:prstGeom>
          <a:solidFill>
            <a:schemeClr val="accent4">
              <a:lumMod val="75000"/>
              <a:alpha val="52000"/>
            </a:schemeClr>
          </a:solidFill>
          <a:ln w="2540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cs typeface="Arial"/>
              </a:rPr>
              <a:t>NDP Core </a:t>
            </a:r>
            <a:r>
              <a:rPr lang="en-US" b="1" kern="0" dirty="0">
                <a:solidFill>
                  <a:prstClr val="white"/>
                </a:solidFill>
                <a:latin typeface="Calibri"/>
                <a:cs typeface="Arial"/>
              </a:rPr>
              <a:t>NODE platform dependencies</a:t>
            </a:r>
            <a:endParaRPr kumimoji="0" sz="1800" b="1" i="0" u="none" strike="noStrike" kern="0" cap="none" spc="0" normalizeH="0" baseline="0" noProof="0" dirty="0">
              <a:ln>
                <a:noFill/>
              </a:ln>
              <a:solidFill>
                <a:prstClr val="white"/>
              </a:solidFill>
              <a:effectLst/>
              <a:uLnTx/>
              <a:uFillTx/>
              <a:latin typeface="Calibri"/>
              <a:cs typeface="Arial"/>
            </a:endParaRPr>
          </a:p>
        </p:txBody>
      </p:sp>
      <p:pic>
        <p:nvPicPr>
          <p:cNvPr id="10" name="Picture 3"/>
          <p:cNvPicPr>
            <a:picLocks noChangeAspect="1"/>
          </p:cNvPicPr>
          <p:nvPr/>
        </p:nvPicPr>
        <p:blipFill rotWithShape="1">
          <a:blip r:embed="rId2"/>
          <a:srcRect l="21850" r="24549" b="24642"/>
          <a:stretch/>
        </p:blipFill>
        <p:spPr bwMode="auto">
          <a:xfrm>
            <a:off x="359228" y="2668519"/>
            <a:ext cx="4674637" cy="3133305"/>
          </a:xfrm>
          <a:prstGeom prst="rect">
            <a:avLst/>
          </a:prstGeom>
        </p:spPr>
      </p:pic>
      <p:sp>
        <p:nvSpPr>
          <p:cNvPr id="2" name="Isosceles Triangle 1"/>
          <p:cNvSpPr/>
          <p:nvPr/>
        </p:nvSpPr>
        <p:spPr>
          <a:xfrm rot="16200000">
            <a:off x="3695160" y="3380407"/>
            <a:ext cx="4398185" cy="667869"/>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31" name="Rectangle 30"/>
          <p:cNvSpPr/>
          <p:nvPr/>
        </p:nvSpPr>
        <p:spPr bwMode="auto">
          <a:xfrm>
            <a:off x="7076670" y="1515248"/>
            <a:ext cx="4497742" cy="323849"/>
          </a:xfrm>
          <a:prstGeom prst="rect">
            <a:avLst/>
          </a:prstGeom>
          <a:solidFill>
            <a:schemeClr val="accent4">
              <a:lumMod val="75000"/>
              <a:alpha val="52000"/>
            </a:schemeClr>
          </a:solidFill>
          <a:ln w="2540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clip" vert="horz" wrap="square" lIns="91440" tIns="45720" rIns="91440" bIns="45720" numCol="1" spcCol="0" rtlCol="0" fromWordArt="0" anchor="ctr" anchorCtr="0" forceAA="0" compatLnSpc="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cs typeface="Arial"/>
              </a:rPr>
              <a:t>NDP Core Node Platform Mapping</a:t>
            </a:r>
            <a:endParaRPr kumimoji="0" sz="1800" b="1" i="0" u="none" strike="noStrike" kern="0" cap="none" spc="0" normalizeH="0" baseline="0" noProof="0" dirty="0">
              <a:ln>
                <a:noFill/>
              </a:ln>
              <a:solidFill>
                <a:prstClr val="white"/>
              </a:solidFill>
              <a:effectLst/>
              <a:uLnTx/>
              <a:uFillTx/>
              <a:latin typeface="Calibri"/>
              <a:cs typeface="Arial"/>
            </a:endParaRPr>
          </a:p>
        </p:txBody>
      </p:sp>
      <p:sp>
        <p:nvSpPr>
          <p:cNvPr id="6" name="Rectangle 5"/>
          <p:cNvSpPr/>
          <p:nvPr/>
        </p:nvSpPr>
        <p:spPr>
          <a:xfrm>
            <a:off x="4724400" y="3248891"/>
            <a:ext cx="346363" cy="20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pic>
        <p:nvPicPr>
          <p:cNvPr id="7" name="Picture 6"/>
          <p:cNvPicPr>
            <a:picLocks noChangeAspect="1"/>
          </p:cNvPicPr>
          <p:nvPr/>
        </p:nvPicPr>
        <p:blipFill>
          <a:blip r:embed="rId3"/>
          <a:stretch>
            <a:fillRect/>
          </a:stretch>
        </p:blipFill>
        <p:spPr>
          <a:xfrm>
            <a:off x="6644124" y="2015837"/>
            <a:ext cx="5388168" cy="4128655"/>
          </a:xfrm>
          <a:prstGeom prst="rect">
            <a:avLst/>
          </a:prstGeom>
        </p:spPr>
      </p:pic>
      <p:sp>
        <p:nvSpPr>
          <p:cNvPr id="3" name="TextBox 2">
            <a:extLst>
              <a:ext uri="{FF2B5EF4-FFF2-40B4-BE49-F238E27FC236}">
                <a16:creationId xmlns:a16="http://schemas.microsoft.com/office/drawing/2014/main" id="{6DAA5AA7-6AC2-CA79-E230-253AFAD306FD}"/>
              </a:ext>
            </a:extLst>
          </p:cNvPr>
          <p:cNvSpPr txBox="1"/>
          <p:nvPr/>
        </p:nvSpPr>
        <p:spPr bwMode="auto">
          <a:xfrm>
            <a:off x="663100" y="6220820"/>
            <a:ext cx="11584023" cy="634854"/>
          </a:xfrm>
          <a:prstGeom prst="rect">
            <a:avLst/>
          </a:prstGeom>
          <a:solidFill>
            <a:schemeClr val="tx2"/>
          </a:solidFill>
        </p:spPr>
        <p:txBody>
          <a:bodyPr wrap="square" rtlCol="0">
            <a:noAutofit/>
          </a:bodyPr>
          <a:lstStyle/>
          <a:p>
            <a:pPr>
              <a:defRPr/>
            </a:pPr>
            <a:r>
              <a:rPr lang="en-US" sz="1700" b="1" kern="0" dirty="0">
                <a:solidFill>
                  <a:prstClr val="white"/>
                </a:solidFill>
                <a:latin typeface="Arial"/>
                <a:cs typeface="Arial"/>
              </a:rPr>
              <a:t>Specs in Red provided as OTA outcomes from Epic 1-5 to Government to drive implementation and provisioning in the core node </a:t>
            </a:r>
          </a:p>
        </p:txBody>
      </p:sp>
    </p:spTree>
    <p:extLst>
      <p:ext uri="{BB962C8B-B14F-4D97-AF65-F5344CB8AC3E}">
        <p14:creationId xmlns:p14="http://schemas.microsoft.com/office/powerpoint/2010/main" val="121907661"/>
      </p:ext>
    </p:extLst>
  </p:cSld>
  <p:clrMapOvr>
    <a:masterClrMapping/>
  </p:clrMapOvr>
</p:sld>
</file>

<file path=ppt/theme/theme1.xml><?xml version="1.0" encoding="utf-8"?>
<a:theme xmlns:a="http://schemas.openxmlformats.org/drawingml/2006/main" name="Standard slide s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2_Standard slide s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611</Words>
  <Application>Microsoft Macintosh PowerPoint</Application>
  <PresentationFormat>Widescreen</PresentationFormat>
  <Paragraphs>61</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Courier New</vt:lpstr>
      <vt:lpstr>Times New Roman</vt:lpstr>
      <vt:lpstr>Wingdings</vt:lpstr>
      <vt:lpstr>Standard slide set</vt:lpstr>
      <vt:lpstr>2_Standard slide set</vt:lpstr>
      <vt:lpstr>PowerPoint Presentation</vt:lpstr>
      <vt:lpstr>OTA to Cloud Native Orchestration Repo</vt:lpstr>
      <vt:lpstr>PowerPoint Presentation</vt:lpstr>
      <vt:lpstr>PowerPoint Presentation</vt:lpstr>
      <vt:lpstr>Consumer access</vt:lpstr>
      <vt:lpstr>Engineering Provider Services</vt:lpstr>
      <vt:lpstr>PowerPoint Presentation</vt:lpstr>
      <vt:lpstr>PowerPoint Presentation</vt:lpstr>
      <vt:lpstr>PowerPoint Presentation</vt:lpstr>
      <vt:lpstr>WBS TASK 1</vt:lpstr>
      <vt:lpstr>WBS TASK 1</vt:lpstr>
      <vt:lpstr>WBS TASK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PEO Digital</dc:creator>
  <cp:lastModifiedBy>Lloyd Osafo</cp:lastModifiedBy>
  <cp:revision>3</cp:revision>
  <dcterms:created xsi:type="dcterms:W3CDTF">2022-09-22T12:08:13Z</dcterms:created>
  <dcterms:modified xsi:type="dcterms:W3CDTF">2022-09-22T21:03:35Z</dcterms:modified>
</cp:coreProperties>
</file>